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8" r:id="rId2"/>
    <p:sldId id="259" r:id="rId3"/>
    <p:sldId id="266" r:id="rId4"/>
    <p:sldId id="261" r:id="rId5"/>
    <p:sldId id="265" r:id="rId6"/>
    <p:sldId id="262" r:id="rId7"/>
    <p:sldId id="269" r:id="rId8"/>
    <p:sldId id="260" r:id="rId9"/>
    <p:sldId id="263" r:id="rId10"/>
    <p:sldId id="267" r:id="rId11"/>
    <p:sldId id="264" r:id="rId12"/>
    <p:sldId id="268" r:id="rId13"/>
  </p:sldIdLst>
  <p:sldSz cx="12192000" cy="6858000"/>
  <p:notesSz cx="6858000" cy="9144000"/>
  <p:embeddedFontLst>
    <p:embeddedFont>
      <p:font typeface="汉仪游园体W" panose="00020600040101010101" pitchFamily="18" charset="-122"/>
      <p:regular r:id="rId14"/>
    </p:embeddedFont>
    <p:embeddedFont>
      <p:font typeface="楷体" panose="02010609060101010101" pitchFamily="49" charset="-122"/>
      <p:regular r:id="rId15"/>
    </p:embeddedFont>
    <p:embeddedFont>
      <p:font typeface="微软雅黑 Light" panose="020B0502040204020203" pitchFamily="34" charset="-122"/>
      <p:regular r:id="rId16"/>
    </p:embeddedFont>
    <p:embeddedFont>
      <p:font typeface="字体视界-花样手写字体" panose="02000500000000000000" pitchFamily="2" charset="-122"/>
      <p:regular r:id="rId17"/>
    </p:embeddedFont>
    <p:embeddedFont>
      <p:font typeface="字体视界-一纸情书" panose="02000503000000000000" pitchFamily="2" charset="-122"/>
      <p:regular r:id="rId18"/>
    </p:embeddedFont>
    <p:embeddedFont>
      <p:font typeface="Agency FB" panose="020B0503020202020204" pitchFamily="34" charset="0"/>
      <p:regular r:id="rId19"/>
      <p:bold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等线" panose="02010600030101010101" pitchFamily="2" charset="-122"/>
      <p:regular r:id="rId25"/>
      <p:bold r:id="rId26"/>
    </p:embeddedFont>
    <p:embeddedFont>
      <p:font typeface="等线 Light" panose="02010600030101010101" pitchFamily="2" charset="-122"/>
      <p:regular r:id="rId27"/>
    </p:embeddedFont>
    <p:embeddedFont>
      <p:font typeface="汉仪北魏写经W" panose="00020600040101010101" pitchFamily="18" charset="-122"/>
      <p:regular r:id="rId28"/>
    </p:embeddedFont>
    <p:embeddedFont>
      <p:font typeface="微软雅黑" panose="020B0503020204020204" pitchFamily="34" charset="-122"/>
      <p:regular r:id="rId29"/>
      <p:bold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998A"/>
    <a:srgbClr val="C0BDB3"/>
    <a:srgbClr val="D2D0B7"/>
    <a:srgbClr val="90B1AA"/>
    <a:srgbClr val="DFDECB"/>
    <a:srgbClr val="ECEBE0"/>
    <a:srgbClr val="F7F7F3"/>
    <a:srgbClr val="E6EAE3"/>
    <a:srgbClr val="F7F7F6"/>
    <a:srgbClr val="F5BA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65" d="100"/>
          <a:sy n="65" d="100"/>
        </p:scale>
        <p:origin x="724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26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font" Target="fonts/font17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F244A0-A5F2-4476-9DF7-5EEA7C227F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5610871-86F6-4AA6-AEE9-4F40F16302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E70147-33BE-4446-96A8-C8A7A1D176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D880-C553-4CF6-B4A8-A6039B947E5E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E849AD4-4378-4903-83A2-C7B44CC54A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F75A607-5298-474F-A74C-A5CF463406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033EE-8AAB-407A-B65A-84AE17D3AF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14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9D1633-0C2E-4AF8-B0A2-E84190D7CE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6C699D1-25C8-4B89-AE64-0E49A81D5D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6836117-AF95-4C3F-A8C4-210B1AC6F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D880-C553-4CF6-B4A8-A6039B947E5E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971C74A-2A68-4DD6-9FDB-CA55371DC8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F3100FB-C6AA-444D-9BFD-48A533518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033EE-8AAB-407A-B65A-84AE17D3AF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6491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60A469E-B906-4026-B919-A1925F6F8AB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A1112C7-D808-47D1-AA1A-0FDC82D8D5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1B18B92-3F67-44AE-ACF6-6B79482EF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D880-C553-4CF6-B4A8-A6039B947E5E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6EBB8CC-499D-49E5-B995-4BD68D0F6B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3480D73-749A-4A85-98D7-3D4C0617C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033EE-8AAB-407A-B65A-84AE17D3AF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087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2687648-2E3C-49E1-ADA4-1FD9EF99B1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3DB1CCD-ED7E-4877-BA2F-BF2EDFFF8B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C814E9C-19DD-4316-B547-8FABCD26EE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D880-C553-4CF6-B4A8-A6039B947E5E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1402F26-3314-4A5A-AAF0-AEAFF8BD5D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1C47BDD-C4E3-42C7-AB2C-9CA549A37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033EE-8AAB-407A-B65A-84AE17D3AF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5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E33AD5-5E01-45B6-99B0-7159447D1E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A55EA28-FEE6-4E75-BAD7-6F26012A36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F76090A-E555-466B-B0F0-4D8A6F597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D880-C553-4CF6-B4A8-A6039B947E5E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0EBEEA8-C33E-4F59-936F-8BB8FBF83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A58F5EB-9830-411C-8AE0-95742283FC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033EE-8AAB-407A-B65A-84AE17D3AF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246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9578BB-D03A-4703-A30E-2CD4EF589E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EAC10E5-1184-40BD-8383-CA44C11660A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284DE42-BD22-47FF-A12C-305EC2327C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A398517-27F6-40DE-A5A0-E3C7FFAADE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D880-C553-4CF6-B4A8-A6039B947E5E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56DB4D5-9142-4B31-A1A9-CA4E50035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D32730A-50D1-4AFD-A50A-229828B58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033EE-8AAB-407A-B65A-84AE17D3AF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9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508493-2641-4E02-8E34-8B853D9199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2FBA7C8-C07F-4E2A-971D-CE86E93D09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FBD6C94-A903-4532-8ACF-ADF77DA393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1200B37-378B-4770-A859-E6A06F2808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6FF710E-2AAD-4186-BE11-4F899AF76B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6396206-2CAD-449C-B11D-C129848133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D880-C553-4CF6-B4A8-A6039B947E5E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DC6BBB5D-EC1D-4F28-8DC2-634299D8A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72C5E2DB-3933-456F-AC44-0528F5BC2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033EE-8AAB-407A-B65A-84AE17D3AF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380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DC65FD-33DB-4C7E-A65A-38E2BFFCCC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B4F70E5-CD0D-4310-AC96-9560AF8045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D880-C553-4CF6-B4A8-A6039B947E5E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8D3D3E8-D5A2-4FFA-8BB5-CD6E132255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CEA2DDA-34A2-4A59-8A62-360C8C223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033EE-8AAB-407A-B65A-84AE17D3AF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789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676B8B2-1A66-471C-8819-88AD189F7C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D880-C553-4CF6-B4A8-A6039B947E5E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71736A7-66AA-4A43-8C2D-96D244516A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4CD6FB4-7FB0-4E7F-AE43-994C2C841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033EE-8AAB-407A-B65A-84AE17D3AF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878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E04CA44-ECA2-4BEC-BBD7-07E642F71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49F2A91-7E56-4BEF-AA23-874C1BDA78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1A3A970-D313-45F8-8306-3AB2AE8E4D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C3382D3-744A-4A57-8403-969E8C6A56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D880-C553-4CF6-B4A8-A6039B947E5E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29E1111-D930-4352-96D4-23B465C997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55008DF-17A4-4084-8D2C-E0660163DE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033EE-8AAB-407A-B65A-84AE17D3AF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873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1E47946-1E1A-4C17-8DE3-DA96103994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5D5DC67-5F34-4648-9B19-60E5CF9D23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86A3061-92EE-4C81-A9F4-E64484196F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1B211D9-7DBC-4BAA-837C-29C29C097D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D880-C553-4CF6-B4A8-A6039B947E5E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F83985-C206-4FA5-8C1F-F524321F8F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4C93300-E5F9-4D7F-A148-E934EEF38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B033EE-8AAB-407A-B65A-84AE17D3AF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114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6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Texturizer/>
                    </a14:imgEffect>
                    <a14:imgEffect>
                      <a14:colorTemperature colorTemp="5591"/>
                    </a14:imgEffect>
                    <a14:imgEffect>
                      <a14:saturation sat="28000"/>
                    </a14:imgEffect>
                    <a14:imgEffect>
                      <a14:brightnessContrast bright="18000"/>
                    </a14:imgEffect>
                  </a14:imgLayer>
                </a14:imgProps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EADF0E1-5F46-4F15-8FFC-561F22C262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0865C21-EFFF-445B-A4EF-46B091F759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600F99C-566C-44B6-9623-6FC62ED0D4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56D880-C553-4CF6-B4A8-A6039B947E5E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8F5F51-EF54-46D4-BB5F-E8C6C82F6D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739EB32-D589-42F9-B384-3B33CDDDCF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033EE-8AAB-407A-B65A-84AE17D3AF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455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Relationship Id="rId9" Type="http://schemas.microsoft.com/office/2007/relationships/hdphoto" Target="../media/hdphoto3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microsoft.com/office/2007/relationships/hdphoto" Target="../media/hdphoto3.wdp"/><Relationship Id="rId5" Type="http://schemas.openxmlformats.org/officeDocument/2006/relationships/image" Target="../media/image7.png"/><Relationship Id="rId4" Type="http://schemas.openxmlformats.org/officeDocument/2006/relationships/image" Target="../media/image29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Relationship Id="rId9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7.png"/><Relationship Id="rId4" Type="http://schemas.openxmlformats.org/officeDocument/2006/relationships/image" Target="../media/image1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2.svg"/><Relationship Id="rId7" Type="http://schemas.openxmlformats.org/officeDocument/2006/relationships/image" Target="../media/image26.svg"/><Relationship Id="rId12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27.png"/><Relationship Id="rId5" Type="http://schemas.openxmlformats.org/officeDocument/2006/relationships/image" Target="../media/image24.svg"/><Relationship Id="rId10" Type="http://schemas.openxmlformats.org/officeDocument/2006/relationships/image" Target="../media/image6.png"/><Relationship Id="rId4" Type="http://schemas.openxmlformats.org/officeDocument/2006/relationships/image" Target="../media/image23.png"/><Relationship Id="rId9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>
            <a:extLst>
              <a:ext uri="{FF2B5EF4-FFF2-40B4-BE49-F238E27FC236}">
                <a16:creationId xmlns:a16="http://schemas.microsoft.com/office/drawing/2014/main" id="{9C6F37BB-54A5-478C-88AE-87B9F5BA8F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134534"/>
            <a:ext cx="12524195" cy="3959045"/>
          </a:xfrm>
          <a:prstGeom prst="rect">
            <a:avLst/>
          </a:prstGeom>
          <a:noFill/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BA2B730E-0A13-47A9-88B5-028A17AC98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208" y="3250808"/>
            <a:ext cx="1334903" cy="1053761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6E3F050B-771A-474C-ABCC-3229756A631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9572" y="3975344"/>
            <a:ext cx="4002427" cy="1181250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0B7AB6C9-6B91-4582-A754-38E542BE2B1F}"/>
              </a:ext>
            </a:extLst>
          </p:cNvPr>
          <p:cNvGrpSpPr/>
          <p:nvPr/>
        </p:nvGrpSpPr>
        <p:grpSpPr>
          <a:xfrm>
            <a:off x="3210734" y="1305923"/>
            <a:ext cx="1658125" cy="1921478"/>
            <a:chOff x="4231487" y="202215"/>
            <a:chExt cx="1658125" cy="1921478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F34C58F-60EF-424E-A03E-AEE3A58B7BF7}"/>
                </a:ext>
              </a:extLst>
            </p:cNvPr>
            <p:cNvSpPr txBox="1"/>
            <p:nvPr/>
          </p:nvSpPr>
          <p:spPr>
            <a:xfrm>
              <a:off x="4295855" y="215478"/>
              <a:ext cx="1593757" cy="1908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800" b="1" dirty="0">
                  <a:solidFill>
                    <a:srgbClr val="DFDECB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字体视界-一纸情书" panose="02000503000000000000" pitchFamily="2" charset="-122"/>
                  <a:ea typeface="字体视界-一纸情书" panose="02000503000000000000" pitchFamily="2" charset="-122"/>
                </a:rPr>
                <a:t>复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8B07687-5862-460D-8219-0CB1399FFB2E}"/>
                </a:ext>
              </a:extLst>
            </p:cNvPr>
            <p:cNvSpPr txBox="1"/>
            <p:nvPr/>
          </p:nvSpPr>
          <p:spPr>
            <a:xfrm>
              <a:off x="4231487" y="202215"/>
              <a:ext cx="1593757" cy="1908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800" b="1" dirty="0">
                  <a:solidFill>
                    <a:schemeClr val="bg2">
                      <a:lumMod val="50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字体视界-一纸情书" panose="02000503000000000000" pitchFamily="2" charset="-122"/>
                  <a:ea typeface="字体视界-一纸情书" panose="02000503000000000000" pitchFamily="2" charset="-122"/>
                </a:rPr>
                <a:t>复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9B40832-0BAE-47CD-9BB9-BCECB6B6D58F}"/>
              </a:ext>
            </a:extLst>
          </p:cNvPr>
          <p:cNvGrpSpPr/>
          <p:nvPr/>
        </p:nvGrpSpPr>
        <p:grpSpPr>
          <a:xfrm>
            <a:off x="4548716" y="1450315"/>
            <a:ext cx="1598763" cy="1890950"/>
            <a:chOff x="5145420" y="1250811"/>
            <a:chExt cx="1598763" cy="1890950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12BBA46-99EA-40C5-A858-4757BB725CF3}"/>
                </a:ext>
              </a:extLst>
            </p:cNvPr>
            <p:cNvSpPr txBox="1"/>
            <p:nvPr/>
          </p:nvSpPr>
          <p:spPr>
            <a:xfrm>
              <a:off x="5145420" y="1341268"/>
              <a:ext cx="1593757" cy="18004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100" b="1" dirty="0">
                  <a:solidFill>
                    <a:srgbClr val="DFD6C3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字体视界-一纸情书" panose="02000503000000000000" pitchFamily="2" charset="-122"/>
                  <a:ea typeface="字体视界-一纸情书" panose="02000503000000000000" pitchFamily="2" charset="-122"/>
                </a:rPr>
                <a:t>旦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12B402B-91AC-4D03-940A-7915D70A02B5}"/>
                </a:ext>
              </a:extLst>
            </p:cNvPr>
            <p:cNvSpPr txBox="1"/>
            <p:nvPr/>
          </p:nvSpPr>
          <p:spPr>
            <a:xfrm>
              <a:off x="5150426" y="1250811"/>
              <a:ext cx="1593757" cy="18004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100" b="1" dirty="0">
                  <a:solidFill>
                    <a:schemeClr val="bg2">
                      <a:lumMod val="50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字体视界-一纸情书" panose="02000503000000000000" pitchFamily="2" charset="-122"/>
                  <a:ea typeface="字体视界-一纸情书" panose="02000503000000000000" pitchFamily="2" charset="-122"/>
                </a:rPr>
                <a:t>旦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1273C20-266E-4261-B22F-3D7DBF181E3A}"/>
              </a:ext>
            </a:extLst>
          </p:cNvPr>
          <p:cNvGrpSpPr/>
          <p:nvPr/>
        </p:nvGrpSpPr>
        <p:grpSpPr>
          <a:xfrm>
            <a:off x="5925239" y="1319186"/>
            <a:ext cx="1658125" cy="1842374"/>
            <a:chOff x="5081052" y="1299387"/>
            <a:chExt cx="1658125" cy="1842374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530E4BF-D220-4548-970A-F6284ABF09FB}"/>
                </a:ext>
              </a:extLst>
            </p:cNvPr>
            <p:cNvSpPr txBox="1"/>
            <p:nvPr/>
          </p:nvSpPr>
          <p:spPr>
            <a:xfrm>
              <a:off x="5145420" y="1341268"/>
              <a:ext cx="1593757" cy="18004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100" b="1" dirty="0">
                  <a:solidFill>
                    <a:srgbClr val="DFD6C3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字体视界-一纸情书" panose="02000503000000000000" pitchFamily="2" charset="-122"/>
                  <a:ea typeface="字体视界-一纸情书" panose="02000503000000000000" pitchFamily="2" charset="-122"/>
                </a:rPr>
                <a:t>模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B453937-793E-4E98-9B84-4536BC135EC6}"/>
                </a:ext>
              </a:extLst>
            </p:cNvPr>
            <p:cNvSpPr txBox="1"/>
            <p:nvPr/>
          </p:nvSpPr>
          <p:spPr>
            <a:xfrm>
              <a:off x="5081052" y="1299387"/>
              <a:ext cx="1593757" cy="18004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100" b="1" dirty="0">
                  <a:solidFill>
                    <a:schemeClr val="bg2">
                      <a:lumMod val="50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字体视界-一纸情书" panose="02000503000000000000" pitchFamily="2" charset="-122"/>
                  <a:ea typeface="字体视界-一纸情书" panose="02000503000000000000" pitchFamily="2" charset="-122"/>
                </a:rPr>
                <a:t>模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9CAF8D6E-D394-49A8-BC32-FF1D5684A70A}"/>
              </a:ext>
            </a:extLst>
          </p:cNvPr>
          <p:cNvGrpSpPr/>
          <p:nvPr/>
        </p:nvGrpSpPr>
        <p:grpSpPr>
          <a:xfrm>
            <a:off x="7316440" y="1339423"/>
            <a:ext cx="1630448" cy="1856459"/>
            <a:chOff x="5108729" y="1285302"/>
            <a:chExt cx="1630448" cy="1856459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73777D6-EBCB-4DA0-968B-51C4741D45D3}"/>
                </a:ext>
              </a:extLst>
            </p:cNvPr>
            <p:cNvSpPr txBox="1"/>
            <p:nvPr/>
          </p:nvSpPr>
          <p:spPr>
            <a:xfrm>
              <a:off x="5145420" y="1341268"/>
              <a:ext cx="1593757" cy="18004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100" b="1" dirty="0">
                  <a:solidFill>
                    <a:srgbClr val="DFD6C3"/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字体视界-一纸情书" panose="02000503000000000000" pitchFamily="2" charset="-122"/>
                  <a:ea typeface="字体视界-一纸情书" panose="02000503000000000000" pitchFamily="2" charset="-122"/>
                </a:rPr>
                <a:t>板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DC05610-3963-4760-82A0-CC0D08E454D0}"/>
                </a:ext>
              </a:extLst>
            </p:cNvPr>
            <p:cNvSpPr txBox="1"/>
            <p:nvPr/>
          </p:nvSpPr>
          <p:spPr>
            <a:xfrm>
              <a:off x="5108729" y="1285302"/>
              <a:ext cx="1593757" cy="18004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100" b="1" dirty="0">
                  <a:solidFill>
                    <a:schemeClr val="bg2">
                      <a:lumMod val="50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20000"/>
                      </a:prstClr>
                    </a:outerShdw>
                  </a:effectLst>
                  <a:latin typeface="字体视界-一纸情书" panose="02000503000000000000" pitchFamily="2" charset="-122"/>
                  <a:ea typeface="字体视界-一纸情书" panose="02000503000000000000" pitchFamily="2" charset="-122"/>
                </a:rPr>
                <a:t>板</a:t>
              </a:r>
            </a:p>
          </p:txBody>
        </p:sp>
      </p:grpSp>
      <p:pic>
        <p:nvPicPr>
          <p:cNvPr id="42" name="图片 41">
            <a:extLst>
              <a:ext uri="{FF2B5EF4-FFF2-40B4-BE49-F238E27FC236}">
                <a16:creationId xmlns:a16="http://schemas.microsoft.com/office/drawing/2014/main" id="{19F33FE4-0D1F-47D6-8440-3BBEDDB590E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0906" y="4304569"/>
            <a:ext cx="2011208" cy="482047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CDA1EF1D-AFA1-41D0-96AA-B51D3CB3E41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6236" y="-335030"/>
            <a:ext cx="4002427" cy="1181250"/>
          </a:xfrm>
          <a:prstGeom prst="rect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id="{14F427AA-7BA6-48B9-B11C-9DA48A0C8FF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729" y="4682329"/>
            <a:ext cx="2011208" cy="482047"/>
          </a:xfrm>
          <a:prstGeom prst="rect">
            <a:avLst/>
          </a:prstGeom>
        </p:spPr>
      </p:pic>
      <p:grpSp>
        <p:nvGrpSpPr>
          <p:cNvPr id="64" name="组合 63">
            <a:extLst>
              <a:ext uri="{FF2B5EF4-FFF2-40B4-BE49-F238E27FC236}">
                <a16:creationId xmlns:a16="http://schemas.microsoft.com/office/drawing/2014/main" id="{C7B129D1-19B0-4BAC-A635-400865FB3C94}"/>
              </a:ext>
            </a:extLst>
          </p:cNvPr>
          <p:cNvGrpSpPr/>
          <p:nvPr/>
        </p:nvGrpSpPr>
        <p:grpSpPr>
          <a:xfrm flipH="1">
            <a:off x="7293310" y="2061628"/>
            <a:ext cx="1801351" cy="1364520"/>
            <a:chOff x="4578901" y="3657600"/>
            <a:chExt cx="1801351" cy="1839074"/>
          </a:xfrm>
        </p:grpSpPr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CB8CCD72-671B-494C-BB44-842078628727}"/>
                </a:ext>
              </a:extLst>
            </p:cNvPr>
            <p:cNvCxnSpPr>
              <a:cxnSpLocks/>
            </p:cNvCxnSpPr>
            <p:nvPr/>
          </p:nvCxnSpPr>
          <p:spPr>
            <a:xfrm>
              <a:off x="4578901" y="3657600"/>
              <a:ext cx="0" cy="1828800"/>
            </a:xfrm>
            <a:prstGeom prst="line">
              <a:avLst/>
            </a:prstGeom>
            <a:ln w="38100">
              <a:solidFill>
                <a:srgbClr val="90B1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356B785F-FA7C-4E6C-BE9B-173BE4855F0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578902" y="5486400"/>
              <a:ext cx="1801350" cy="10274"/>
            </a:xfrm>
            <a:prstGeom prst="line">
              <a:avLst/>
            </a:prstGeom>
            <a:ln w="38100">
              <a:solidFill>
                <a:srgbClr val="90B1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A6A2935B-C93C-4C69-B919-900A32532BD2}"/>
              </a:ext>
            </a:extLst>
          </p:cNvPr>
          <p:cNvGrpSpPr/>
          <p:nvPr/>
        </p:nvGrpSpPr>
        <p:grpSpPr>
          <a:xfrm rot="10800000" flipH="1">
            <a:off x="2717879" y="1148192"/>
            <a:ext cx="1801351" cy="1364520"/>
            <a:chOff x="4578901" y="3657600"/>
            <a:chExt cx="1801351" cy="1839074"/>
          </a:xfrm>
        </p:grpSpPr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08F28F6F-B375-49D1-8113-5F524E6C5588}"/>
                </a:ext>
              </a:extLst>
            </p:cNvPr>
            <p:cNvCxnSpPr>
              <a:cxnSpLocks/>
            </p:cNvCxnSpPr>
            <p:nvPr/>
          </p:nvCxnSpPr>
          <p:spPr>
            <a:xfrm>
              <a:off x="4578901" y="3657600"/>
              <a:ext cx="0" cy="1828800"/>
            </a:xfrm>
            <a:prstGeom prst="line">
              <a:avLst/>
            </a:prstGeom>
            <a:ln w="38100">
              <a:solidFill>
                <a:srgbClr val="90B1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id="{E950253A-CE74-4302-99EE-8620B51FC15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578902" y="5486400"/>
              <a:ext cx="1801350" cy="10274"/>
            </a:xfrm>
            <a:prstGeom prst="line">
              <a:avLst/>
            </a:prstGeom>
            <a:ln w="38100">
              <a:solidFill>
                <a:srgbClr val="90B1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0" name="图片 49">
            <a:extLst>
              <a:ext uri="{FF2B5EF4-FFF2-40B4-BE49-F238E27FC236}">
                <a16:creationId xmlns:a16="http://schemas.microsoft.com/office/drawing/2014/main" id="{E6869416-BCB0-4F25-954A-D1B58C81421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625" y="1380100"/>
            <a:ext cx="2011208" cy="482047"/>
          </a:xfrm>
          <a:prstGeom prst="rect">
            <a:avLst/>
          </a:prstGeom>
        </p:spPr>
      </p:pic>
      <p:pic>
        <p:nvPicPr>
          <p:cNvPr id="68" name="图片 67">
            <a:extLst>
              <a:ext uri="{FF2B5EF4-FFF2-40B4-BE49-F238E27FC236}">
                <a16:creationId xmlns:a16="http://schemas.microsoft.com/office/drawing/2014/main" id="{A98F6A25-4237-4157-BB50-47D3A26A1D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56986" y="2601700"/>
            <a:ext cx="4002427" cy="1181250"/>
          </a:xfrm>
          <a:prstGeom prst="rect">
            <a:avLst/>
          </a:prstGeom>
        </p:spPr>
      </p:pic>
      <p:sp>
        <p:nvSpPr>
          <p:cNvPr id="70" name="流程图: 接点 69">
            <a:extLst>
              <a:ext uri="{FF2B5EF4-FFF2-40B4-BE49-F238E27FC236}">
                <a16:creationId xmlns:a16="http://schemas.microsoft.com/office/drawing/2014/main" id="{23093289-6DA8-438F-BC64-39BB2B19F98B}"/>
              </a:ext>
            </a:extLst>
          </p:cNvPr>
          <p:cNvSpPr/>
          <p:nvPr/>
        </p:nvSpPr>
        <p:spPr>
          <a:xfrm>
            <a:off x="3448478" y="3729198"/>
            <a:ext cx="1084421" cy="1115372"/>
          </a:xfrm>
          <a:prstGeom prst="flowChartConnector">
            <a:avLst/>
          </a:prstGeom>
          <a:solidFill>
            <a:srgbClr val="E6E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b="1" dirty="0">
                <a:latin typeface="Agency FB" panose="020B0503020202020204" pitchFamily="34" charset="0"/>
              </a:rPr>
              <a:t>2</a:t>
            </a:r>
            <a:endParaRPr lang="zh-CN" altLang="en-US" sz="7200" b="1" dirty="0">
              <a:latin typeface="Agency FB" panose="020B0503020202020204" pitchFamily="34" charset="0"/>
            </a:endParaRPr>
          </a:p>
        </p:txBody>
      </p:sp>
      <p:sp>
        <p:nvSpPr>
          <p:cNvPr id="71" name="流程图: 接点 70">
            <a:extLst>
              <a:ext uri="{FF2B5EF4-FFF2-40B4-BE49-F238E27FC236}">
                <a16:creationId xmlns:a16="http://schemas.microsoft.com/office/drawing/2014/main" id="{9DC6412E-3BF6-4A63-9463-B0C9C147749E}"/>
              </a:ext>
            </a:extLst>
          </p:cNvPr>
          <p:cNvSpPr/>
          <p:nvPr/>
        </p:nvSpPr>
        <p:spPr>
          <a:xfrm>
            <a:off x="4829275" y="3729198"/>
            <a:ext cx="1084421" cy="1115372"/>
          </a:xfrm>
          <a:prstGeom prst="flowChartConnector">
            <a:avLst/>
          </a:prstGeom>
          <a:solidFill>
            <a:srgbClr val="DFDE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b="1" dirty="0">
                <a:latin typeface="Agency FB" panose="020B0503020202020204" pitchFamily="34" charset="0"/>
              </a:rPr>
              <a:t>0</a:t>
            </a:r>
            <a:endParaRPr lang="zh-CN" altLang="en-US" sz="7200" b="1" dirty="0">
              <a:latin typeface="Agency FB" panose="020B0503020202020204" pitchFamily="34" charset="0"/>
            </a:endParaRPr>
          </a:p>
        </p:txBody>
      </p:sp>
      <p:sp>
        <p:nvSpPr>
          <p:cNvPr id="72" name="流程图: 接点 71">
            <a:extLst>
              <a:ext uri="{FF2B5EF4-FFF2-40B4-BE49-F238E27FC236}">
                <a16:creationId xmlns:a16="http://schemas.microsoft.com/office/drawing/2014/main" id="{5F65C128-300B-4945-A6F1-19F8208210CA}"/>
              </a:ext>
            </a:extLst>
          </p:cNvPr>
          <p:cNvSpPr/>
          <p:nvPr/>
        </p:nvSpPr>
        <p:spPr>
          <a:xfrm>
            <a:off x="6210072" y="3729198"/>
            <a:ext cx="1084421" cy="1115372"/>
          </a:xfrm>
          <a:prstGeom prst="flowChartConnector">
            <a:avLst/>
          </a:prstGeom>
          <a:solidFill>
            <a:srgbClr val="E6E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b="1" dirty="0">
                <a:latin typeface="Agency FB" panose="020B0503020202020204" pitchFamily="34" charset="0"/>
              </a:rPr>
              <a:t>2</a:t>
            </a:r>
            <a:endParaRPr lang="zh-CN" altLang="en-US" sz="7200" b="1" dirty="0">
              <a:latin typeface="Agency FB" panose="020B0503020202020204" pitchFamily="34" charset="0"/>
            </a:endParaRPr>
          </a:p>
        </p:txBody>
      </p:sp>
      <p:sp>
        <p:nvSpPr>
          <p:cNvPr id="73" name="流程图: 接点 72">
            <a:extLst>
              <a:ext uri="{FF2B5EF4-FFF2-40B4-BE49-F238E27FC236}">
                <a16:creationId xmlns:a16="http://schemas.microsoft.com/office/drawing/2014/main" id="{73581BD4-6BA1-469F-8D03-827B428559B0}"/>
              </a:ext>
            </a:extLst>
          </p:cNvPr>
          <p:cNvSpPr/>
          <p:nvPr/>
        </p:nvSpPr>
        <p:spPr>
          <a:xfrm>
            <a:off x="7517125" y="3729198"/>
            <a:ext cx="1084421" cy="1115372"/>
          </a:xfrm>
          <a:prstGeom prst="flowChartConnector">
            <a:avLst/>
          </a:prstGeom>
          <a:solidFill>
            <a:srgbClr val="DFDE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200" b="1" dirty="0">
                <a:latin typeface="Agency FB" panose="020B0503020202020204" pitchFamily="34" charset="0"/>
              </a:rPr>
              <a:t>1</a:t>
            </a:r>
            <a:endParaRPr lang="zh-CN" altLang="en-US" sz="7200" b="1" dirty="0">
              <a:latin typeface="Agency FB" panose="020B0503020202020204" pitchFamily="34" charset="0"/>
            </a:endParaRPr>
          </a:p>
        </p:txBody>
      </p:sp>
      <p:sp>
        <p:nvSpPr>
          <p:cNvPr id="34" name="流程图: 接点 33">
            <a:extLst>
              <a:ext uri="{FF2B5EF4-FFF2-40B4-BE49-F238E27FC236}">
                <a16:creationId xmlns:a16="http://schemas.microsoft.com/office/drawing/2014/main" id="{9B162947-50F4-4C95-A6C2-48D42E790D2E}"/>
              </a:ext>
            </a:extLst>
          </p:cNvPr>
          <p:cNvSpPr/>
          <p:nvPr/>
        </p:nvSpPr>
        <p:spPr>
          <a:xfrm>
            <a:off x="0" y="1"/>
            <a:ext cx="1153886" cy="979714"/>
          </a:xfrm>
          <a:prstGeom prst="flowChartConnector">
            <a:avLst/>
          </a:prstGeom>
          <a:blipFill dpi="0" rotWithShape="1">
            <a:blip r:embed="rId8">
              <a:alphaModFix amt="55000"/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47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5889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B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860A6BA6-E4C3-451C-A73E-7354E67B92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" y="782526"/>
            <a:ext cx="12192012" cy="6096012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CA1361FC-DC52-495B-95AF-205ABD1C7D39}"/>
              </a:ext>
            </a:extLst>
          </p:cNvPr>
          <p:cNvSpPr/>
          <p:nvPr/>
        </p:nvSpPr>
        <p:spPr>
          <a:xfrm>
            <a:off x="3752472" y="0"/>
            <a:ext cx="4792985" cy="6878538"/>
          </a:xfrm>
          <a:prstGeom prst="rect">
            <a:avLst/>
          </a:prstGeom>
          <a:solidFill>
            <a:srgbClr val="F7F7F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1E210E4D-1BFB-42EA-8C64-C7DBBC3E4E3D}"/>
              </a:ext>
            </a:extLst>
          </p:cNvPr>
          <p:cNvSpPr/>
          <p:nvPr/>
        </p:nvSpPr>
        <p:spPr>
          <a:xfrm>
            <a:off x="4654069" y="1130300"/>
            <a:ext cx="3105150" cy="4597400"/>
          </a:xfrm>
          <a:custGeom>
            <a:avLst/>
            <a:gdLst>
              <a:gd name="connsiteX0" fmla="*/ 3067050 w 3105150"/>
              <a:gd name="connsiteY0" fmla="*/ 1066800 h 4610100"/>
              <a:gd name="connsiteX1" fmla="*/ 3067050 w 3105150"/>
              <a:gd name="connsiteY1" fmla="*/ 0 h 4610100"/>
              <a:gd name="connsiteX2" fmla="*/ 0 w 3105150"/>
              <a:gd name="connsiteY2" fmla="*/ 0 h 4610100"/>
              <a:gd name="connsiteX3" fmla="*/ 19050 w 3105150"/>
              <a:gd name="connsiteY3" fmla="*/ 4610100 h 4610100"/>
              <a:gd name="connsiteX4" fmla="*/ 3105150 w 3105150"/>
              <a:gd name="connsiteY4" fmla="*/ 4591050 h 4610100"/>
              <a:gd name="connsiteX5" fmla="*/ 3048000 w 3105150"/>
              <a:gd name="connsiteY5" fmla="*/ 2324100 h 4610100"/>
              <a:gd name="connsiteX0" fmla="*/ 3067050 w 3105150"/>
              <a:gd name="connsiteY0" fmla="*/ 1066800 h 4610100"/>
              <a:gd name="connsiteX1" fmla="*/ 3067050 w 3105150"/>
              <a:gd name="connsiteY1" fmla="*/ 0 h 4610100"/>
              <a:gd name="connsiteX2" fmla="*/ 0 w 3105150"/>
              <a:gd name="connsiteY2" fmla="*/ 0 h 4610100"/>
              <a:gd name="connsiteX3" fmla="*/ 19050 w 3105150"/>
              <a:gd name="connsiteY3" fmla="*/ 4610100 h 4610100"/>
              <a:gd name="connsiteX4" fmla="*/ 3105150 w 3105150"/>
              <a:gd name="connsiteY4" fmla="*/ 4591050 h 4610100"/>
              <a:gd name="connsiteX5" fmla="*/ 3086100 w 3105150"/>
              <a:gd name="connsiteY5" fmla="*/ 2324100 h 4610100"/>
              <a:gd name="connsiteX0" fmla="*/ 3067050 w 3105150"/>
              <a:gd name="connsiteY0" fmla="*/ 1066800 h 4597400"/>
              <a:gd name="connsiteX1" fmla="*/ 3067050 w 3105150"/>
              <a:gd name="connsiteY1" fmla="*/ 0 h 4597400"/>
              <a:gd name="connsiteX2" fmla="*/ 0 w 3105150"/>
              <a:gd name="connsiteY2" fmla="*/ 0 h 4597400"/>
              <a:gd name="connsiteX3" fmla="*/ 19050 w 3105150"/>
              <a:gd name="connsiteY3" fmla="*/ 4597400 h 4597400"/>
              <a:gd name="connsiteX4" fmla="*/ 3105150 w 3105150"/>
              <a:gd name="connsiteY4" fmla="*/ 4591050 h 4597400"/>
              <a:gd name="connsiteX5" fmla="*/ 3086100 w 3105150"/>
              <a:gd name="connsiteY5" fmla="*/ 2324100 h 4597400"/>
              <a:gd name="connsiteX0" fmla="*/ 3086100 w 3124200"/>
              <a:gd name="connsiteY0" fmla="*/ 1066800 h 4597400"/>
              <a:gd name="connsiteX1" fmla="*/ 3086100 w 3124200"/>
              <a:gd name="connsiteY1" fmla="*/ 0 h 4597400"/>
              <a:gd name="connsiteX2" fmla="*/ 19050 w 3124200"/>
              <a:gd name="connsiteY2" fmla="*/ 0 h 4597400"/>
              <a:gd name="connsiteX3" fmla="*/ 0 w 3124200"/>
              <a:gd name="connsiteY3" fmla="*/ 4597400 h 4597400"/>
              <a:gd name="connsiteX4" fmla="*/ 3124200 w 3124200"/>
              <a:gd name="connsiteY4" fmla="*/ 4591050 h 4597400"/>
              <a:gd name="connsiteX5" fmla="*/ 3105150 w 3124200"/>
              <a:gd name="connsiteY5" fmla="*/ 2324100 h 4597400"/>
              <a:gd name="connsiteX0" fmla="*/ 3067050 w 3105150"/>
              <a:gd name="connsiteY0" fmla="*/ 1066800 h 4597400"/>
              <a:gd name="connsiteX1" fmla="*/ 3067050 w 3105150"/>
              <a:gd name="connsiteY1" fmla="*/ 0 h 4597400"/>
              <a:gd name="connsiteX2" fmla="*/ 0 w 3105150"/>
              <a:gd name="connsiteY2" fmla="*/ 0 h 4597400"/>
              <a:gd name="connsiteX3" fmla="*/ 6350 w 3105150"/>
              <a:gd name="connsiteY3" fmla="*/ 4597400 h 4597400"/>
              <a:gd name="connsiteX4" fmla="*/ 3105150 w 3105150"/>
              <a:gd name="connsiteY4" fmla="*/ 4591050 h 4597400"/>
              <a:gd name="connsiteX5" fmla="*/ 3086100 w 3105150"/>
              <a:gd name="connsiteY5" fmla="*/ 2324100 h 459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05150" h="4597400">
                <a:moveTo>
                  <a:pt x="3067050" y="1066800"/>
                </a:moveTo>
                <a:lnTo>
                  <a:pt x="3067050" y="0"/>
                </a:lnTo>
                <a:lnTo>
                  <a:pt x="0" y="0"/>
                </a:lnTo>
                <a:cubicBezTo>
                  <a:pt x="2117" y="1532467"/>
                  <a:pt x="4233" y="3064933"/>
                  <a:pt x="6350" y="4597400"/>
                </a:cubicBezTo>
                <a:lnTo>
                  <a:pt x="3105150" y="4591050"/>
                </a:lnTo>
                <a:lnTo>
                  <a:pt x="3086100" y="2324100"/>
                </a:lnTo>
              </a:path>
            </a:pathLst>
          </a:custGeom>
          <a:noFill/>
          <a:ln w="57150" cap="flat" cmpd="sng" algn="ctr">
            <a:solidFill>
              <a:srgbClr val="E6DFCF"/>
            </a:solidFill>
            <a:prstDash val="solid"/>
          </a:ln>
          <a:effectLst>
            <a:outerShdw blurRad="50800" dist="38100" dir="8100000" algn="tr" rotWithShape="0">
              <a:prstClr val="black">
                <a:alpha val="22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3BD6178-6AFE-45B8-BA85-82FE62D193A7}"/>
              </a:ext>
            </a:extLst>
          </p:cNvPr>
          <p:cNvSpPr txBox="1"/>
          <p:nvPr/>
        </p:nvSpPr>
        <p:spPr>
          <a:xfrm>
            <a:off x="5926581" y="1015157"/>
            <a:ext cx="159375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字体视界-一纸情书" panose="02000503000000000000" pitchFamily="2" charset="-122"/>
                <a:ea typeface="字体视界-一纸情书" panose="02000503000000000000" pitchFamily="2" charset="-122"/>
                <a:cs typeface="+mn-cs"/>
              </a:rPr>
              <a:t>主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A725ED3-56A9-4E41-A427-549AEC2D2ED4}"/>
              </a:ext>
            </a:extLst>
          </p:cNvPr>
          <p:cNvSpPr txBox="1"/>
          <p:nvPr/>
        </p:nvSpPr>
        <p:spPr>
          <a:xfrm>
            <a:off x="4821952" y="3881311"/>
            <a:ext cx="159375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字体视界-一纸情书" panose="02000503000000000000" pitchFamily="2" charset="-122"/>
                <a:ea typeface="字体视界-一纸情书" panose="02000503000000000000" pitchFamily="2" charset="-122"/>
                <a:cs typeface="+mn-cs"/>
              </a:rPr>
              <a:t>容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4E5F65B-5C32-4C74-AC9E-AB196EBC6B99}"/>
              </a:ext>
            </a:extLst>
          </p:cNvPr>
          <p:cNvSpPr txBox="1"/>
          <p:nvPr/>
        </p:nvSpPr>
        <p:spPr>
          <a:xfrm>
            <a:off x="4742157" y="2079201"/>
            <a:ext cx="159375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字体视界-一纸情书" panose="02000503000000000000" pitchFamily="2" charset="-122"/>
                <a:ea typeface="字体视界-一纸情书" panose="02000503000000000000" pitchFamily="2" charset="-122"/>
                <a:cs typeface="+mn-cs"/>
              </a:rPr>
              <a:t>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7712BE3-AEA6-452C-B082-1D07047394F3}"/>
              </a:ext>
            </a:extLst>
          </p:cNvPr>
          <p:cNvSpPr txBox="1"/>
          <p:nvPr/>
        </p:nvSpPr>
        <p:spPr>
          <a:xfrm>
            <a:off x="5983289" y="3058547"/>
            <a:ext cx="159375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字体视界-一纸情书" panose="02000503000000000000" pitchFamily="2" charset="-122"/>
                <a:ea typeface="字体视界-一纸情书" panose="02000503000000000000" pitchFamily="2" charset="-122"/>
                <a:cs typeface="+mn-cs"/>
              </a:rPr>
              <a:t>内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9215B4C9-5855-4037-B277-BB19A30FBF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919" y="246549"/>
            <a:ext cx="1913405" cy="1832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5940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>
            <a:extLst>
              <a:ext uri="{FF2B5EF4-FFF2-40B4-BE49-F238E27FC236}">
                <a16:creationId xmlns:a16="http://schemas.microsoft.com/office/drawing/2014/main" id="{E879205C-1053-4DE5-B987-8C4AF445C88A}"/>
              </a:ext>
            </a:extLst>
          </p:cNvPr>
          <p:cNvSpPr/>
          <p:nvPr/>
        </p:nvSpPr>
        <p:spPr>
          <a:xfrm>
            <a:off x="0" y="0"/>
            <a:ext cx="5570483" cy="685800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107950" cap="rnd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MH_Other_14">
            <a:extLst>
              <a:ext uri="{FF2B5EF4-FFF2-40B4-BE49-F238E27FC236}">
                <a16:creationId xmlns:a16="http://schemas.microsoft.com/office/drawing/2014/main" id="{602AA578-E680-4FB5-960B-D744DA234E3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H="1" flipV="1">
            <a:off x="10450692" y="4780035"/>
            <a:ext cx="490576" cy="401816"/>
          </a:xfrm>
          <a:custGeom>
            <a:avLst/>
            <a:gdLst>
              <a:gd name="connsiteX0" fmla="*/ 0 w 380032"/>
              <a:gd name="connsiteY0" fmla="*/ 0 h 380032"/>
              <a:gd name="connsiteX1" fmla="*/ 380032 w 380032"/>
              <a:gd name="connsiteY1" fmla="*/ 0 h 380032"/>
              <a:gd name="connsiteX2" fmla="*/ 380032 w 380032"/>
              <a:gd name="connsiteY2" fmla="*/ 13993 h 380032"/>
              <a:gd name="connsiteX3" fmla="*/ 13497 w 380032"/>
              <a:gd name="connsiteY3" fmla="*/ 13993 h 380032"/>
              <a:gd name="connsiteX4" fmla="*/ 13497 w 380032"/>
              <a:gd name="connsiteY4" fmla="*/ 380032 h 380032"/>
              <a:gd name="connsiteX5" fmla="*/ 0 w 380032"/>
              <a:gd name="connsiteY5" fmla="*/ 380032 h 380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0032" h="380032">
                <a:moveTo>
                  <a:pt x="0" y="0"/>
                </a:moveTo>
                <a:lnTo>
                  <a:pt x="380032" y="0"/>
                </a:lnTo>
                <a:lnTo>
                  <a:pt x="380032" y="13993"/>
                </a:lnTo>
                <a:lnTo>
                  <a:pt x="13497" y="13993"/>
                </a:lnTo>
                <a:lnTo>
                  <a:pt x="13497" y="380032"/>
                </a:lnTo>
                <a:lnTo>
                  <a:pt x="0" y="380032"/>
                </a:lnTo>
                <a:close/>
              </a:path>
            </a:pathLst>
          </a:custGeom>
          <a:solidFill>
            <a:srgbClr val="0070C0"/>
          </a:solidFill>
          <a:ln w="12700" cap="flat" cmpd="sng" algn="ctr">
            <a:solidFill>
              <a:srgbClr val="D2D0B7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FBFEC774-8B4C-401A-BED1-ECA9F743B4C6}"/>
              </a:ext>
            </a:extLst>
          </p:cNvPr>
          <p:cNvSpPr txBox="1"/>
          <p:nvPr/>
        </p:nvSpPr>
        <p:spPr>
          <a:xfrm>
            <a:off x="4774639" y="1433369"/>
            <a:ext cx="1546481" cy="1569660"/>
          </a:xfrm>
          <a:prstGeom prst="rect">
            <a:avLst/>
          </a:prstGeom>
          <a:solidFill>
            <a:srgbClr val="DFDECB"/>
          </a:solidFill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</a:t>
            </a:r>
            <a:endParaRPr lang="en-US" altLang="zh-CN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4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4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CE0294BD-C0B9-4D46-B44A-A01B6A81E6B1}"/>
              </a:ext>
            </a:extLst>
          </p:cNvPr>
          <p:cNvSpPr/>
          <p:nvPr/>
        </p:nvSpPr>
        <p:spPr>
          <a:xfrm>
            <a:off x="7899039" y="2218199"/>
            <a:ext cx="3042229" cy="276274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pc="300" dirty="0">
                <a:solidFill>
                  <a:prstClr val="black"/>
                </a:solidFill>
                <a:latin typeface="字体视界-一纸情书" panose="02000503000000000000" pitchFamily="2" charset="-122"/>
                <a:ea typeface="字体视界-一纸情书" panose="02000503000000000000" pitchFamily="2" charset="-122"/>
              </a:rPr>
              <a:t>请输入您需要的内容，字体颜色和大小均可根据您的需要更改，或者您将复制的文本选择保留原格式粘贴到此处。</a:t>
            </a:r>
          </a:p>
        </p:txBody>
      </p:sp>
      <p:sp>
        <p:nvSpPr>
          <p:cNvPr id="55" name="MH_Other_14">
            <a:extLst>
              <a:ext uri="{FF2B5EF4-FFF2-40B4-BE49-F238E27FC236}">
                <a16:creationId xmlns:a16="http://schemas.microsoft.com/office/drawing/2014/main" id="{2C81AA0D-A13B-44DE-985B-54DD8D3DD96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0800000" flipH="1" flipV="1">
            <a:off x="7520011" y="2141938"/>
            <a:ext cx="490576" cy="401816"/>
          </a:xfrm>
          <a:custGeom>
            <a:avLst/>
            <a:gdLst>
              <a:gd name="connsiteX0" fmla="*/ 0 w 380032"/>
              <a:gd name="connsiteY0" fmla="*/ 0 h 380032"/>
              <a:gd name="connsiteX1" fmla="*/ 380032 w 380032"/>
              <a:gd name="connsiteY1" fmla="*/ 0 h 380032"/>
              <a:gd name="connsiteX2" fmla="*/ 380032 w 380032"/>
              <a:gd name="connsiteY2" fmla="*/ 13993 h 380032"/>
              <a:gd name="connsiteX3" fmla="*/ 13497 w 380032"/>
              <a:gd name="connsiteY3" fmla="*/ 13993 h 380032"/>
              <a:gd name="connsiteX4" fmla="*/ 13497 w 380032"/>
              <a:gd name="connsiteY4" fmla="*/ 380032 h 380032"/>
              <a:gd name="connsiteX5" fmla="*/ 0 w 380032"/>
              <a:gd name="connsiteY5" fmla="*/ 380032 h 380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0032" h="380032">
                <a:moveTo>
                  <a:pt x="0" y="0"/>
                </a:moveTo>
                <a:lnTo>
                  <a:pt x="380032" y="0"/>
                </a:lnTo>
                <a:lnTo>
                  <a:pt x="380032" y="13993"/>
                </a:lnTo>
                <a:lnTo>
                  <a:pt x="13497" y="13993"/>
                </a:lnTo>
                <a:lnTo>
                  <a:pt x="13497" y="380032"/>
                </a:lnTo>
                <a:lnTo>
                  <a:pt x="0" y="380032"/>
                </a:lnTo>
                <a:close/>
              </a:path>
            </a:pathLst>
          </a:custGeom>
          <a:solidFill>
            <a:srgbClr val="0070C0"/>
          </a:solidFill>
          <a:ln w="12700" cap="flat" cmpd="sng" algn="ctr">
            <a:solidFill>
              <a:srgbClr val="D2D0B7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流程图: 接点 7">
            <a:extLst>
              <a:ext uri="{FF2B5EF4-FFF2-40B4-BE49-F238E27FC236}">
                <a16:creationId xmlns:a16="http://schemas.microsoft.com/office/drawing/2014/main" id="{2C77DE1A-C66D-4DBC-B5E3-3104621070ED}"/>
              </a:ext>
            </a:extLst>
          </p:cNvPr>
          <p:cNvSpPr/>
          <p:nvPr/>
        </p:nvSpPr>
        <p:spPr>
          <a:xfrm>
            <a:off x="11114314" y="1"/>
            <a:ext cx="1064977" cy="914400"/>
          </a:xfrm>
          <a:prstGeom prst="flowChartConnector">
            <a:avLst/>
          </a:prstGeom>
          <a:blipFill dpi="0" rotWithShape="1">
            <a:blip r:embed="rId5">
              <a:alphaModFix amt="55000"/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47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3944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>
            <a:extLst>
              <a:ext uri="{FF2B5EF4-FFF2-40B4-BE49-F238E27FC236}">
                <a16:creationId xmlns:a16="http://schemas.microsoft.com/office/drawing/2014/main" id="{9C6F37BB-54A5-478C-88AE-87B9F5BA8F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134534"/>
            <a:ext cx="12524195" cy="3959045"/>
          </a:xfrm>
          <a:prstGeom prst="rect">
            <a:avLst/>
          </a:prstGeom>
          <a:noFill/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BA2B730E-0A13-47A9-88B5-028A17AC98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208" y="3250808"/>
            <a:ext cx="1334903" cy="1053761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6E3F050B-771A-474C-ABCC-3229756A631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9572" y="3975344"/>
            <a:ext cx="4002427" cy="1181250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id="{19F33FE4-0D1F-47D6-8440-3BBEDDB590E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0906" y="4304569"/>
            <a:ext cx="2011208" cy="482047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CDA1EF1D-AFA1-41D0-96AA-B51D3CB3E41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6236" y="-335030"/>
            <a:ext cx="4002427" cy="1181250"/>
          </a:xfrm>
          <a:prstGeom prst="rect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id="{14F427AA-7BA6-48B9-B11C-9DA48A0C8FF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729" y="4682329"/>
            <a:ext cx="2011208" cy="482047"/>
          </a:xfrm>
          <a:prstGeom prst="rect">
            <a:avLst/>
          </a:prstGeom>
        </p:spPr>
      </p:pic>
      <p:grpSp>
        <p:nvGrpSpPr>
          <p:cNvPr id="64" name="组合 63">
            <a:extLst>
              <a:ext uri="{FF2B5EF4-FFF2-40B4-BE49-F238E27FC236}">
                <a16:creationId xmlns:a16="http://schemas.microsoft.com/office/drawing/2014/main" id="{C7B129D1-19B0-4BAC-A635-400865FB3C94}"/>
              </a:ext>
            </a:extLst>
          </p:cNvPr>
          <p:cNvGrpSpPr/>
          <p:nvPr/>
        </p:nvGrpSpPr>
        <p:grpSpPr>
          <a:xfrm flipH="1">
            <a:off x="7293310" y="2061628"/>
            <a:ext cx="1801351" cy="1364520"/>
            <a:chOff x="4578901" y="3657600"/>
            <a:chExt cx="1801351" cy="1839074"/>
          </a:xfrm>
        </p:grpSpPr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CB8CCD72-671B-494C-BB44-842078628727}"/>
                </a:ext>
              </a:extLst>
            </p:cNvPr>
            <p:cNvCxnSpPr>
              <a:cxnSpLocks/>
            </p:cNvCxnSpPr>
            <p:nvPr/>
          </p:nvCxnSpPr>
          <p:spPr>
            <a:xfrm>
              <a:off x="4578901" y="3657600"/>
              <a:ext cx="0" cy="1828800"/>
            </a:xfrm>
            <a:prstGeom prst="line">
              <a:avLst/>
            </a:prstGeom>
            <a:ln w="38100">
              <a:solidFill>
                <a:srgbClr val="DFDE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356B785F-FA7C-4E6C-BE9B-173BE4855F0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578902" y="5486400"/>
              <a:ext cx="1801350" cy="10274"/>
            </a:xfrm>
            <a:prstGeom prst="line">
              <a:avLst/>
            </a:prstGeom>
            <a:ln w="38100">
              <a:solidFill>
                <a:srgbClr val="DFDE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A6A2935B-C93C-4C69-B919-900A32532BD2}"/>
              </a:ext>
            </a:extLst>
          </p:cNvPr>
          <p:cNvGrpSpPr/>
          <p:nvPr/>
        </p:nvGrpSpPr>
        <p:grpSpPr>
          <a:xfrm rot="10800000" flipH="1">
            <a:off x="2717879" y="1148192"/>
            <a:ext cx="1801351" cy="1364520"/>
            <a:chOff x="4578901" y="3657600"/>
            <a:chExt cx="1801351" cy="1839074"/>
          </a:xfrm>
        </p:grpSpPr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id="{08F28F6F-B375-49D1-8113-5F524E6C5588}"/>
                </a:ext>
              </a:extLst>
            </p:cNvPr>
            <p:cNvCxnSpPr>
              <a:cxnSpLocks/>
            </p:cNvCxnSpPr>
            <p:nvPr/>
          </p:nvCxnSpPr>
          <p:spPr>
            <a:xfrm>
              <a:off x="4578901" y="3657600"/>
              <a:ext cx="0" cy="1828800"/>
            </a:xfrm>
            <a:prstGeom prst="line">
              <a:avLst/>
            </a:prstGeom>
            <a:ln w="38100">
              <a:solidFill>
                <a:srgbClr val="C0BDB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id="{E950253A-CE74-4302-99EE-8620B51FC15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578902" y="5486400"/>
              <a:ext cx="1801350" cy="10274"/>
            </a:xfrm>
            <a:prstGeom prst="line">
              <a:avLst/>
            </a:prstGeom>
            <a:ln w="38100">
              <a:solidFill>
                <a:srgbClr val="C0BDB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0" name="图片 49">
            <a:extLst>
              <a:ext uri="{FF2B5EF4-FFF2-40B4-BE49-F238E27FC236}">
                <a16:creationId xmlns:a16="http://schemas.microsoft.com/office/drawing/2014/main" id="{E6869416-BCB0-4F25-954A-D1B58C81421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625" y="1380100"/>
            <a:ext cx="2011208" cy="482047"/>
          </a:xfrm>
          <a:prstGeom prst="rect">
            <a:avLst/>
          </a:prstGeom>
        </p:spPr>
      </p:pic>
      <p:pic>
        <p:nvPicPr>
          <p:cNvPr id="68" name="图片 67">
            <a:extLst>
              <a:ext uri="{FF2B5EF4-FFF2-40B4-BE49-F238E27FC236}">
                <a16:creationId xmlns:a16="http://schemas.microsoft.com/office/drawing/2014/main" id="{A98F6A25-4237-4157-BB50-47D3A26A1D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13907" y="2356922"/>
            <a:ext cx="4002427" cy="1181250"/>
          </a:xfrm>
          <a:prstGeom prst="rect">
            <a:avLst/>
          </a:prstGeom>
        </p:spPr>
      </p:pic>
      <p:sp>
        <p:nvSpPr>
          <p:cNvPr id="70" name="流程图: 接点 69">
            <a:extLst>
              <a:ext uri="{FF2B5EF4-FFF2-40B4-BE49-F238E27FC236}">
                <a16:creationId xmlns:a16="http://schemas.microsoft.com/office/drawing/2014/main" id="{23093289-6DA8-438F-BC64-39BB2B19F98B}"/>
              </a:ext>
            </a:extLst>
          </p:cNvPr>
          <p:cNvSpPr/>
          <p:nvPr/>
        </p:nvSpPr>
        <p:spPr>
          <a:xfrm>
            <a:off x="3448478" y="3729198"/>
            <a:ext cx="1084421" cy="1115372"/>
          </a:xfrm>
          <a:prstGeom prst="flowChartConnector">
            <a:avLst/>
          </a:prstGeom>
          <a:solidFill>
            <a:srgbClr val="E6E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B0503020202020204" pitchFamily="34" charset="0"/>
                <a:ea typeface="等线" panose="02010600030101010101" pitchFamily="2" charset="-122"/>
                <a:cs typeface="+mn-cs"/>
              </a:rPr>
              <a:t>2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B050302020202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1" name="流程图: 接点 70">
            <a:extLst>
              <a:ext uri="{FF2B5EF4-FFF2-40B4-BE49-F238E27FC236}">
                <a16:creationId xmlns:a16="http://schemas.microsoft.com/office/drawing/2014/main" id="{9DC6412E-3BF6-4A63-9463-B0C9C147749E}"/>
              </a:ext>
            </a:extLst>
          </p:cNvPr>
          <p:cNvSpPr/>
          <p:nvPr/>
        </p:nvSpPr>
        <p:spPr>
          <a:xfrm>
            <a:off x="4829275" y="3729198"/>
            <a:ext cx="1084421" cy="1115372"/>
          </a:xfrm>
          <a:prstGeom prst="flowChartConnector">
            <a:avLst/>
          </a:prstGeom>
          <a:solidFill>
            <a:srgbClr val="DFDE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B0503020202020204" pitchFamily="34" charset="0"/>
                <a:ea typeface="等线" panose="02010600030101010101" pitchFamily="2" charset="-122"/>
                <a:cs typeface="+mn-cs"/>
              </a:rPr>
              <a:t>0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B050302020202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2" name="流程图: 接点 71">
            <a:extLst>
              <a:ext uri="{FF2B5EF4-FFF2-40B4-BE49-F238E27FC236}">
                <a16:creationId xmlns:a16="http://schemas.microsoft.com/office/drawing/2014/main" id="{5F65C128-300B-4945-A6F1-19F8208210CA}"/>
              </a:ext>
            </a:extLst>
          </p:cNvPr>
          <p:cNvSpPr/>
          <p:nvPr/>
        </p:nvSpPr>
        <p:spPr>
          <a:xfrm>
            <a:off x="6210072" y="3729198"/>
            <a:ext cx="1084421" cy="1115372"/>
          </a:xfrm>
          <a:prstGeom prst="flowChartConnector">
            <a:avLst/>
          </a:prstGeom>
          <a:solidFill>
            <a:srgbClr val="E6EA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B0503020202020204" pitchFamily="34" charset="0"/>
                <a:ea typeface="等线" panose="02010600030101010101" pitchFamily="2" charset="-122"/>
                <a:cs typeface="+mn-cs"/>
              </a:rPr>
              <a:t>2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B050302020202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3" name="流程图: 接点 72">
            <a:extLst>
              <a:ext uri="{FF2B5EF4-FFF2-40B4-BE49-F238E27FC236}">
                <a16:creationId xmlns:a16="http://schemas.microsoft.com/office/drawing/2014/main" id="{73581BD4-6BA1-469F-8D03-827B428559B0}"/>
              </a:ext>
            </a:extLst>
          </p:cNvPr>
          <p:cNvSpPr/>
          <p:nvPr/>
        </p:nvSpPr>
        <p:spPr>
          <a:xfrm>
            <a:off x="7517125" y="3729198"/>
            <a:ext cx="1084421" cy="1115372"/>
          </a:xfrm>
          <a:prstGeom prst="flowChartConnector">
            <a:avLst/>
          </a:prstGeom>
          <a:solidFill>
            <a:srgbClr val="DFDE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gency FB" panose="020B0503020202020204" pitchFamily="34" charset="0"/>
                <a:ea typeface="等线" panose="02010600030101010101" pitchFamily="2" charset="-122"/>
                <a:cs typeface="+mn-cs"/>
              </a:rPr>
              <a:t>1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B050302020202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0798D36-1848-4C91-BC41-1644A679222B}"/>
              </a:ext>
            </a:extLst>
          </p:cNvPr>
          <p:cNvSpPr txBox="1"/>
          <p:nvPr/>
        </p:nvSpPr>
        <p:spPr>
          <a:xfrm>
            <a:off x="3070786" y="1272089"/>
            <a:ext cx="643925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solidFill>
                  <a:srgbClr val="C0BDB3"/>
                </a:solidFill>
                <a:latin typeface="字体视界-花样手写字体" panose="02000500000000000000" pitchFamily="2" charset="-122"/>
                <a:ea typeface="字体视界-花样手写字体" panose="02000500000000000000" pitchFamily="2" charset="-122"/>
              </a:rPr>
              <a:t>感谢观看</a:t>
            </a:r>
          </a:p>
        </p:txBody>
      </p:sp>
      <p:sp>
        <p:nvSpPr>
          <p:cNvPr id="23" name="流程图: 接点 22">
            <a:extLst>
              <a:ext uri="{FF2B5EF4-FFF2-40B4-BE49-F238E27FC236}">
                <a16:creationId xmlns:a16="http://schemas.microsoft.com/office/drawing/2014/main" id="{83D945C4-D650-4D53-B1EF-0A2DE0EED957}"/>
              </a:ext>
            </a:extLst>
          </p:cNvPr>
          <p:cNvSpPr/>
          <p:nvPr/>
        </p:nvSpPr>
        <p:spPr>
          <a:xfrm>
            <a:off x="0" y="1"/>
            <a:ext cx="1153886" cy="979714"/>
          </a:xfrm>
          <a:prstGeom prst="flowChartConnector">
            <a:avLst/>
          </a:prstGeom>
          <a:blipFill dpi="0" rotWithShape="1">
            <a:blip r:embed="rId8">
              <a:alphaModFix amt="55000"/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47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8161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B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FE82D9C3-FD9E-4FEE-A6E4-C1D64BC5118F}"/>
              </a:ext>
            </a:extLst>
          </p:cNvPr>
          <p:cNvGrpSpPr/>
          <p:nvPr/>
        </p:nvGrpSpPr>
        <p:grpSpPr>
          <a:xfrm>
            <a:off x="0" y="1550626"/>
            <a:ext cx="12212119" cy="3597583"/>
            <a:chOff x="1" y="2030034"/>
            <a:chExt cx="12212119" cy="3076431"/>
          </a:xfrm>
          <a:solidFill>
            <a:srgbClr val="F7F7F3"/>
          </a:solidFill>
          <a:effectLst>
            <a:outerShdw blurRad="63500" algn="ctr" rotWithShape="0">
              <a:prstClr val="black">
                <a:alpha val="40000"/>
              </a:prstClr>
            </a:outerShdw>
          </a:effectLst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51E8862-8BD4-411F-9622-B1593D1BF854}"/>
                </a:ext>
              </a:extLst>
            </p:cNvPr>
            <p:cNvGrpSpPr/>
            <p:nvPr/>
          </p:nvGrpSpPr>
          <p:grpSpPr>
            <a:xfrm>
              <a:off x="562318" y="2030034"/>
              <a:ext cx="11649802" cy="3076431"/>
              <a:chOff x="4069356" y="0"/>
              <a:chExt cx="4068686" cy="6878538"/>
            </a:xfrm>
            <a:grpFill/>
          </p:grpSpPr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id="{C9680705-D54F-4AFD-A184-DA77FA401AF7}"/>
                  </a:ext>
                </a:extLst>
              </p:cNvPr>
              <p:cNvSpPr/>
              <p:nvPr/>
            </p:nvSpPr>
            <p:spPr>
              <a:xfrm>
                <a:off x="4069356" y="0"/>
                <a:ext cx="3907238" cy="6878538"/>
              </a:xfrm>
              <a:prstGeom prst="rec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D30E1899-D0FD-4A7F-8B50-236279977EFF}"/>
                  </a:ext>
                </a:extLst>
              </p:cNvPr>
              <p:cNvSpPr/>
              <p:nvPr/>
            </p:nvSpPr>
            <p:spPr>
              <a:xfrm>
                <a:off x="7898295" y="0"/>
                <a:ext cx="239747" cy="6878538"/>
              </a:xfrm>
              <a:prstGeom prst="rec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4AE2F15-17EC-4B9C-8459-D36841A28AF2}"/>
                </a:ext>
              </a:extLst>
            </p:cNvPr>
            <p:cNvSpPr/>
            <p:nvPr/>
          </p:nvSpPr>
          <p:spPr>
            <a:xfrm flipH="1" flipV="1">
              <a:off x="1" y="2030034"/>
              <a:ext cx="686464" cy="3076431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12A36848-49C4-4C99-82FC-22BAF14939FB}"/>
              </a:ext>
            </a:extLst>
          </p:cNvPr>
          <p:cNvGrpSpPr/>
          <p:nvPr/>
        </p:nvGrpSpPr>
        <p:grpSpPr>
          <a:xfrm>
            <a:off x="445423" y="2733125"/>
            <a:ext cx="2075840" cy="1513145"/>
            <a:chOff x="445423" y="2733125"/>
            <a:chExt cx="2075840" cy="1513145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4A89876E-5989-4285-B48D-C65B39DA6510}"/>
                </a:ext>
              </a:extLst>
            </p:cNvPr>
            <p:cNvGrpSpPr/>
            <p:nvPr/>
          </p:nvGrpSpPr>
          <p:grpSpPr>
            <a:xfrm>
              <a:off x="445423" y="2840198"/>
              <a:ext cx="2075840" cy="1406072"/>
              <a:chOff x="3810020" y="1742348"/>
              <a:chExt cx="2075840" cy="1406072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1D611F3-190B-483F-8EC1-9CE2DE34E097}"/>
                  </a:ext>
                </a:extLst>
              </p:cNvPr>
              <p:cNvSpPr txBox="1"/>
              <p:nvPr/>
            </p:nvSpPr>
            <p:spPr>
              <a:xfrm>
                <a:off x="3810020" y="2563645"/>
                <a:ext cx="207584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 sz="3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字体视界-一纸情书" panose="02000503000000000000" pitchFamily="2" charset="-122"/>
                    <a:ea typeface="字体视界-一纸情书" panose="02000503000000000000" pitchFamily="2" charset="-122"/>
                  </a:defRPr>
                </a:lvl1pPr>
              </a:lstStyle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主题内容</a:t>
                </a: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1DDAD1F-D792-489B-8AFD-4424187222AF}"/>
                  </a:ext>
                </a:extLst>
              </p:cNvPr>
              <p:cNvSpPr txBox="1"/>
              <p:nvPr/>
            </p:nvSpPr>
            <p:spPr>
              <a:xfrm>
                <a:off x="4587490" y="1742348"/>
                <a:ext cx="648000" cy="584775"/>
              </a:xfrm>
              <a:prstGeom prst="rect">
                <a:avLst/>
              </a:prstGeom>
              <a:solidFill>
                <a:srgbClr val="B5613C"/>
              </a:solidFill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体视界-一纸情书" panose="02000503000000000000" pitchFamily="2" charset="-122"/>
                    <a:ea typeface="字体视界-一纸情书" panose="02000503000000000000" pitchFamily="2" charset="-122"/>
                  </a:rPr>
                  <a:t>壹</a:t>
                </a:r>
              </a:p>
            </p:txBody>
          </p:sp>
        </p:grp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AF17C2C3-C74E-4728-8F2E-354AFE892F72}"/>
                </a:ext>
              </a:extLst>
            </p:cNvPr>
            <p:cNvSpPr/>
            <p:nvPr/>
          </p:nvSpPr>
          <p:spPr>
            <a:xfrm>
              <a:off x="1132893" y="2733125"/>
              <a:ext cx="828000" cy="792000"/>
            </a:xfrm>
            <a:prstGeom prst="rect">
              <a:avLst/>
            </a:prstGeom>
            <a:noFill/>
            <a:ln w="28575" cap="flat" cmpd="sng" algn="ctr">
              <a:solidFill>
                <a:srgbClr val="ECE0CB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36793FA-BC11-4BC6-B017-4ECE6402C2DD}"/>
              </a:ext>
            </a:extLst>
          </p:cNvPr>
          <p:cNvGrpSpPr/>
          <p:nvPr/>
        </p:nvGrpSpPr>
        <p:grpSpPr>
          <a:xfrm>
            <a:off x="3370620" y="2038800"/>
            <a:ext cx="2075840" cy="1513145"/>
            <a:chOff x="445423" y="2733125"/>
            <a:chExt cx="2075840" cy="1513145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800CDC6A-547A-4680-8ECE-4899237EC085}"/>
                </a:ext>
              </a:extLst>
            </p:cNvPr>
            <p:cNvGrpSpPr/>
            <p:nvPr/>
          </p:nvGrpSpPr>
          <p:grpSpPr>
            <a:xfrm>
              <a:off x="445423" y="2840198"/>
              <a:ext cx="2075840" cy="1406072"/>
              <a:chOff x="3810020" y="1742348"/>
              <a:chExt cx="2075840" cy="1406072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6EA4C201-CD83-49CF-B79D-EFC4E1A142F3}"/>
                  </a:ext>
                </a:extLst>
              </p:cNvPr>
              <p:cNvSpPr txBox="1"/>
              <p:nvPr/>
            </p:nvSpPr>
            <p:spPr>
              <a:xfrm>
                <a:off x="3810020" y="2563645"/>
                <a:ext cx="207584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 sz="3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字体视界-一纸情书" panose="02000503000000000000" pitchFamily="2" charset="-122"/>
                    <a:ea typeface="字体视界-一纸情书" panose="02000503000000000000" pitchFamily="2" charset="-122"/>
                  </a:defRPr>
                </a:lvl1pPr>
              </a:lstStyle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主题内容</a:t>
                </a: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F2EBBB03-4707-481A-9604-8CEFFF24E26A}"/>
                  </a:ext>
                </a:extLst>
              </p:cNvPr>
              <p:cNvSpPr txBox="1"/>
              <p:nvPr/>
            </p:nvSpPr>
            <p:spPr>
              <a:xfrm>
                <a:off x="4587490" y="1742348"/>
                <a:ext cx="648000" cy="584775"/>
              </a:xfrm>
              <a:prstGeom prst="rect">
                <a:avLst/>
              </a:prstGeom>
              <a:solidFill>
                <a:srgbClr val="90B1AA"/>
              </a:solidFill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体视界-一纸情书" panose="02000503000000000000" pitchFamily="2" charset="-122"/>
                    <a:ea typeface="字体视界-一纸情书" panose="02000503000000000000" pitchFamily="2" charset="-122"/>
                  </a:rPr>
                  <a:t>贰</a:t>
                </a:r>
              </a:p>
            </p:txBody>
          </p:sp>
        </p:grp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F533A674-D203-4E8F-8B62-F63AB036838D}"/>
                </a:ext>
              </a:extLst>
            </p:cNvPr>
            <p:cNvSpPr/>
            <p:nvPr/>
          </p:nvSpPr>
          <p:spPr>
            <a:xfrm>
              <a:off x="1132893" y="2733125"/>
              <a:ext cx="828000" cy="792000"/>
            </a:xfrm>
            <a:prstGeom prst="rect">
              <a:avLst/>
            </a:prstGeom>
            <a:noFill/>
            <a:ln w="28575" cap="flat" cmpd="sng" algn="ctr">
              <a:solidFill>
                <a:srgbClr val="ECE0CB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044F7D0-863F-4049-B35B-C3CFF52640F6}"/>
              </a:ext>
            </a:extLst>
          </p:cNvPr>
          <p:cNvGrpSpPr/>
          <p:nvPr/>
        </p:nvGrpSpPr>
        <p:grpSpPr>
          <a:xfrm>
            <a:off x="6265724" y="2804770"/>
            <a:ext cx="2075840" cy="1513145"/>
            <a:chOff x="445423" y="2733125"/>
            <a:chExt cx="2075840" cy="1513145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2E1BF544-9F0A-47EF-B215-6F1B96E91FE3}"/>
                </a:ext>
              </a:extLst>
            </p:cNvPr>
            <p:cNvGrpSpPr/>
            <p:nvPr/>
          </p:nvGrpSpPr>
          <p:grpSpPr>
            <a:xfrm>
              <a:off x="445423" y="2836737"/>
              <a:ext cx="2075840" cy="1409533"/>
              <a:chOff x="3810020" y="1738887"/>
              <a:chExt cx="2075840" cy="1409533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58DD6B05-2812-4223-9107-2C5939910E0A}"/>
                  </a:ext>
                </a:extLst>
              </p:cNvPr>
              <p:cNvSpPr txBox="1"/>
              <p:nvPr/>
            </p:nvSpPr>
            <p:spPr>
              <a:xfrm>
                <a:off x="3810020" y="2563645"/>
                <a:ext cx="207584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 sz="3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字体视界-一纸情书" panose="02000503000000000000" pitchFamily="2" charset="-122"/>
                    <a:ea typeface="字体视界-一纸情书" panose="02000503000000000000" pitchFamily="2" charset="-122"/>
                  </a:defRPr>
                </a:lvl1pPr>
              </a:lstStyle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主题内容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18DE0BBE-3241-47F0-93C7-F839B2FB827C}"/>
                  </a:ext>
                </a:extLst>
              </p:cNvPr>
              <p:cNvSpPr txBox="1"/>
              <p:nvPr/>
            </p:nvSpPr>
            <p:spPr>
              <a:xfrm>
                <a:off x="4598173" y="1738887"/>
                <a:ext cx="648000" cy="584775"/>
              </a:xfrm>
              <a:prstGeom prst="rect">
                <a:avLst/>
              </a:prstGeom>
              <a:solidFill>
                <a:srgbClr val="B5613C"/>
              </a:solidFill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体视界-一纸情书" panose="02000503000000000000" pitchFamily="2" charset="-122"/>
                    <a:ea typeface="字体视界-一纸情书" panose="02000503000000000000" pitchFamily="2" charset="-122"/>
                  </a:rPr>
                  <a:t>叁</a:t>
                </a:r>
              </a:p>
            </p:txBody>
          </p:sp>
        </p:grp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BE0D919F-B67D-4B0E-AD77-D5C88FDD345B}"/>
                </a:ext>
              </a:extLst>
            </p:cNvPr>
            <p:cNvSpPr/>
            <p:nvPr/>
          </p:nvSpPr>
          <p:spPr>
            <a:xfrm>
              <a:off x="1132893" y="2733125"/>
              <a:ext cx="828000" cy="792000"/>
            </a:xfrm>
            <a:prstGeom prst="rect">
              <a:avLst/>
            </a:prstGeom>
            <a:noFill/>
            <a:ln w="28575" cap="flat" cmpd="sng" algn="ctr">
              <a:solidFill>
                <a:srgbClr val="ECE0CB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DDD1D7C-434D-4CD5-8E4C-5BFC31090E68}"/>
              </a:ext>
            </a:extLst>
          </p:cNvPr>
          <p:cNvGrpSpPr/>
          <p:nvPr/>
        </p:nvGrpSpPr>
        <p:grpSpPr>
          <a:xfrm>
            <a:off x="9291604" y="2135192"/>
            <a:ext cx="2075840" cy="1513145"/>
            <a:chOff x="445423" y="2733125"/>
            <a:chExt cx="2075840" cy="1513145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95FB1299-385F-4F78-86A9-98026F63BC23}"/>
                </a:ext>
              </a:extLst>
            </p:cNvPr>
            <p:cNvGrpSpPr/>
            <p:nvPr/>
          </p:nvGrpSpPr>
          <p:grpSpPr>
            <a:xfrm>
              <a:off x="445423" y="2840198"/>
              <a:ext cx="2075840" cy="1406072"/>
              <a:chOff x="3810020" y="1742348"/>
              <a:chExt cx="2075840" cy="1406072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C72C57ED-A5AE-4549-9FF2-E1BEB86090EE}"/>
                  </a:ext>
                </a:extLst>
              </p:cNvPr>
              <p:cNvSpPr txBox="1"/>
              <p:nvPr/>
            </p:nvSpPr>
            <p:spPr>
              <a:xfrm>
                <a:off x="3810020" y="2563645"/>
                <a:ext cx="207584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主题内容</a:t>
                </a: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98937DC4-0564-4ED7-AF4A-7AAF2113E401}"/>
                  </a:ext>
                </a:extLst>
              </p:cNvPr>
              <p:cNvSpPr txBox="1"/>
              <p:nvPr/>
            </p:nvSpPr>
            <p:spPr>
              <a:xfrm>
                <a:off x="4587490" y="1742348"/>
                <a:ext cx="648000" cy="584775"/>
              </a:xfrm>
              <a:prstGeom prst="rect">
                <a:avLst/>
              </a:prstGeom>
              <a:solidFill>
                <a:srgbClr val="90B1AA"/>
              </a:solidFill>
            </p:spPr>
            <p:txBody>
              <a:bodyPr wrap="square" rtlCol="0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体视界-一纸情书" panose="02000503000000000000" pitchFamily="2" charset="-122"/>
                    <a:ea typeface="字体视界-一纸情书" panose="02000503000000000000" pitchFamily="2" charset="-122"/>
                  </a:rPr>
                  <a:t>肆</a:t>
                </a:r>
              </a:p>
            </p:txBody>
          </p:sp>
        </p:grp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DD68DAED-260D-45A1-AFEA-72CF4B591596}"/>
                </a:ext>
              </a:extLst>
            </p:cNvPr>
            <p:cNvSpPr/>
            <p:nvPr/>
          </p:nvSpPr>
          <p:spPr>
            <a:xfrm>
              <a:off x="1132893" y="2733125"/>
              <a:ext cx="828000" cy="792000"/>
            </a:xfrm>
            <a:prstGeom prst="rect">
              <a:avLst/>
            </a:prstGeom>
            <a:noFill/>
            <a:ln w="28575" cap="flat" cmpd="sng" algn="ctr">
              <a:solidFill>
                <a:srgbClr val="ECE0CB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id="{DBB5FED4-B9E8-4D01-8700-45BD5C76FB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1699" y="5585105"/>
            <a:ext cx="2219004" cy="1076040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id="{C5CE4335-9B47-439D-9659-EC910C604289}"/>
              </a:ext>
            </a:extLst>
          </p:cNvPr>
          <p:cNvSpPr txBox="1"/>
          <p:nvPr/>
        </p:nvSpPr>
        <p:spPr>
          <a:xfrm>
            <a:off x="5286251" y="396987"/>
            <a:ext cx="19589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rgbClr val="B5613C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目录</a:t>
            </a: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38E47839-0EEC-41B3-87C4-A9E5281D98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523" y="93889"/>
            <a:ext cx="5016484" cy="1915614"/>
          </a:xfrm>
          <a:prstGeom prst="rect">
            <a:avLst/>
          </a:prstGeom>
        </p:spPr>
      </p:pic>
      <p:sp>
        <p:nvSpPr>
          <p:cNvPr id="34" name="流程图: 接点 33">
            <a:extLst>
              <a:ext uri="{FF2B5EF4-FFF2-40B4-BE49-F238E27FC236}">
                <a16:creationId xmlns:a16="http://schemas.microsoft.com/office/drawing/2014/main" id="{BF0B8394-7835-485C-9741-B4B0A8A4FCB0}"/>
              </a:ext>
            </a:extLst>
          </p:cNvPr>
          <p:cNvSpPr/>
          <p:nvPr/>
        </p:nvSpPr>
        <p:spPr>
          <a:xfrm>
            <a:off x="0" y="1"/>
            <a:ext cx="1153886" cy="979714"/>
          </a:xfrm>
          <a:prstGeom prst="flowChartConnector">
            <a:avLst/>
          </a:prstGeom>
          <a:blipFill dpi="0" rotWithShape="1">
            <a:blip r:embed="rId4">
              <a:alphaModFix amt="55000"/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47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1893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B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CA1361FC-DC52-495B-95AF-205ABD1C7D39}"/>
              </a:ext>
            </a:extLst>
          </p:cNvPr>
          <p:cNvSpPr/>
          <p:nvPr/>
        </p:nvSpPr>
        <p:spPr>
          <a:xfrm>
            <a:off x="3752472" y="0"/>
            <a:ext cx="4792985" cy="6878538"/>
          </a:xfrm>
          <a:prstGeom prst="rect">
            <a:avLst/>
          </a:prstGeom>
          <a:solidFill>
            <a:srgbClr val="F7F7F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1E210E4D-1BFB-42EA-8C64-C7DBBC3E4E3D}"/>
              </a:ext>
            </a:extLst>
          </p:cNvPr>
          <p:cNvSpPr/>
          <p:nvPr/>
        </p:nvSpPr>
        <p:spPr>
          <a:xfrm>
            <a:off x="4654069" y="1130300"/>
            <a:ext cx="3105150" cy="4597400"/>
          </a:xfrm>
          <a:custGeom>
            <a:avLst/>
            <a:gdLst>
              <a:gd name="connsiteX0" fmla="*/ 3067050 w 3105150"/>
              <a:gd name="connsiteY0" fmla="*/ 1066800 h 4610100"/>
              <a:gd name="connsiteX1" fmla="*/ 3067050 w 3105150"/>
              <a:gd name="connsiteY1" fmla="*/ 0 h 4610100"/>
              <a:gd name="connsiteX2" fmla="*/ 0 w 3105150"/>
              <a:gd name="connsiteY2" fmla="*/ 0 h 4610100"/>
              <a:gd name="connsiteX3" fmla="*/ 19050 w 3105150"/>
              <a:gd name="connsiteY3" fmla="*/ 4610100 h 4610100"/>
              <a:gd name="connsiteX4" fmla="*/ 3105150 w 3105150"/>
              <a:gd name="connsiteY4" fmla="*/ 4591050 h 4610100"/>
              <a:gd name="connsiteX5" fmla="*/ 3048000 w 3105150"/>
              <a:gd name="connsiteY5" fmla="*/ 2324100 h 4610100"/>
              <a:gd name="connsiteX0" fmla="*/ 3067050 w 3105150"/>
              <a:gd name="connsiteY0" fmla="*/ 1066800 h 4610100"/>
              <a:gd name="connsiteX1" fmla="*/ 3067050 w 3105150"/>
              <a:gd name="connsiteY1" fmla="*/ 0 h 4610100"/>
              <a:gd name="connsiteX2" fmla="*/ 0 w 3105150"/>
              <a:gd name="connsiteY2" fmla="*/ 0 h 4610100"/>
              <a:gd name="connsiteX3" fmla="*/ 19050 w 3105150"/>
              <a:gd name="connsiteY3" fmla="*/ 4610100 h 4610100"/>
              <a:gd name="connsiteX4" fmla="*/ 3105150 w 3105150"/>
              <a:gd name="connsiteY4" fmla="*/ 4591050 h 4610100"/>
              <a:gd name="connsiteX5" fmla="*/ 3086100 w 3105150"/>
              <a:gd name="connsiteY5" fmla="*/ 2324100 h 4610100"/>
              <a:gd name="connsiteX0" fmla="*/ 3067050 w 3105150"/>
              <a:gd name="connsiteY0" fmla="*/ 1066800 h 4597400"/>
              <a:gd name="connsiteX1" fmla="*/ 3067050 w 3105150"/>
              <a:gd name="connsiteY1" fmla="*/ 0 h 4597400"/>
              <a:gd name="connsiteX2" fmla="*/ 0 w 3105150"/>
              <a:gd name="connsiteY2" fmla="*/ 0 h 4597400"/>
              <a:gd name="connsiteX3" fmla="*/ 19050 w 3105150"/>
              <a:gd name="connsiteY3" fmla="*/ 4597400 h 4597400"/>
              <a:gd name="connsiteX4" fmla="*/ 3105150 w 3105150"/>
              <a:gd name="connsiteY4" fmla="*/ 4591050 h 4597400"/>
              <a:gd name="connsiteX5" fmla="*/ 3086100 w 3105150"/>
              <a:gd name="connsiteY5" fmla="*/ 2324100 h 4597400"/>
              <a:gd name="connsiteX0" fmla="*/ 3086100 w 3124200"/>
              <a:gd name="connsiteY0" fmla="*/ 1066800 h 4597400"/>
              <a:gd name="connsiteX1" fmla="*/ 3086100 w 3124200"/>
              <a:gd name="connsiteY1" fmla="*/ 0 h 4597400"/>
              <a:gd name="connsiteX2" fmla="*/ 19050 w 3124200"/>
              <a:gd name="connsiteY2" fmla="*/ 0 h 4597400"/>
              <a:gd name="connsiteX3" fmla="*/ 0 w 3124200"/>
              <a:gd name="connsiteY3" fmla="*/ 4597400 h 4597400"/>
              <a:gd name="connsiteX4" fmla="*/ 3124200 w 3124200"/>
              <a:gd name="connsiteY4" fmla="*/ 4591050 h 4597400"/>
              <a:gd name="connsiteX5" fmla="*/ 3105150 w 3124200"/>
              <a:gd name="connsiteY5" fmla="*/ 2324100 h 4597400"/>
              <a:gd name="connsiteX0" fmla="*/ 3067050 w 3105150"/>
              <a:gd name="connsiteY0" fmla="*/ 1066800 h 4597400"/>
              <a:gd name="connsiteX1" fmla="*/ 3067050 w 3105150"/>
              <a:gd name="connsiteY1" fmla="*/ 0 h 4597400"/>
              <a:gd name="connsiteX2" fmla="*/ 0 w 3105150"/>
              <a:gd name="connsiteY2" fmla="*/ 0 h 4597400"/>
              <a:gd name="connsiteX3" fmla="*/ 6350 w 3105150"/>
              <a:gd name="connsiteY3" fmla="*/ 4597400 h 4597400"/>
              <a:gd name="connsiteX4" fmla="*/ 3105150 w 3105150"/>
              <a:gd name="connsiteY4" fmla="*/ 4591050 h 4597400"/>
              <a:gd name="connsiteX5" fmla="*/ 3086100 w 3105150"/>
              <a:gd name="connsiteY5" fmla="*/ 2324100 h 459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05150" h="4597400">
                <a:moveTo>
                  <a:pt x="3067050" y="1066800"/>
                </a:moveTo>
                <a:lnTo>
                  <a:pt x="3067050" y="0"/>
                </a:lnTo>
                <a:lnTo>
                  <a:pt x="0" y="0"/>
                </a:lnTo>
                <a:cubicBezTo>
                  <a:pt x="2117" y="1532467"/>
                  <a:pt x="4233" y="3064933"/>
                  <a:pt x="6350" y="4597400"/>
                </a:cubicBezTo>
                <a:lnTo>
                  <a:pt x="3105150" y="4591050"/>
                </a:lnTo>
                <a:lnTo>
                  <a:pt x="3086100" y="2324100"/>
                </a:lnTo>
              </a:path>
            </a:pathLst>
          </a:custGeom>
          <a:noFill/>
          <a:ln w="57150" cap="flat" cmpd="sng" algn="ctr">
            <a:solidFill>
              <a:srgbClr val="E6DFCF"/>
            </a:solidFill>
            <a:prstDash val="solid"/>
          </a:ln>
          <a:effectLst>
            <a:outerShdw blurRad="50800" dist="38100" dir="8100000" algn="tr" rotWithShape="0">
              <a:prstClr val="black">
                <a:alpha val="22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3BD6178-6AFE-45B8-BA85-82FE62D193A7}"/>
              </a:ext>
            </a:extLst>
          </p:cNvPr>
          <p:cNvSpPr txBox="1"/>
          <p:nvPr/>
        </p:nvSpPr>
        <p:spPr>
          <a:xfrm>
            <a:off x="5926581" y="1015157"/>
            <a:ext cx="159375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字体视界-一纸情书" panose="02000503000000000000" pitchFamily="2" charset="-122"/>
                <a:ea typeface="字体视界-一纸情书" panose="02000503000000000000" pitchFamily="2" charset="-122"/>
                <a:cs typeface="+mn-cs"/>
              </a:rPr>
              <a:t>主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4E5F65B-5C32-4C74-AC9E-AB196EBC6B99}"/>
              </a:ext>
            </a:extLst>
          </p:cNvPr>
          <p:cNvSpPr txBox="1"/>
          <p:nvPr/>
        </p:nvSpPr>
        <p:spPr>
          <a:xfrm>
            <a:off x="4742157" y="2079201"/>
            <a:ext cx="159375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字体视界-一纸情书" panose="02000503000000000000" pitchFamily="2" charset="-122"/>
                <a:ea typeface="字体视界-一纸情书" panose="02000503000000000000" pitchFamily="2" charset="-122"/>
                <a:cs typeface="+mn-cs"/>
              </a:rPr>
              <a:t>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7712BE3-AEA6-452C-B082-1D07047394F3}"/>
              </a:ext>
            </a:extLst>
          </p:cNvPr>
          <p:cNvSpPr txBox="1"/>
          <p:nvPr/>
        </p:nvSpPr>
        <p:spPr>
          <a:xfrm>
            <a:off x="5983289" y="3058547"/>
            <a:ext cx="159375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字体视界-一纸情书" panose="02000503000000000000" pitchFamily="2" charset="-122"/>
                <a:ea typeface="字体视界-一纸情书" panose="02000503000000000000" pitchFamily="2" charset="-122"/>
                <a:cs typeface="+mn-cs"/>
              </a:rPr>
              <a:t>内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9215B4C9-5855-4037-B277-BB19A30FBF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919" y="246549"/>
            <a:ext cx="1913405" cy="183265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2BDAF186-077A-4BC2-88A1-2C3CFA2D05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472" y="4557265"/>
            <a:ext cx="4792985" cy="2340869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4A725ED3-56A9-4E41-A427-549AEC2D2ED4}"/>
              </a:ext>
            </a:extLst>
          </p:cNvPr>
          <p:cNvSpPr txBox="1"/>
          <p:nvPr/>
        </p:nvSpPr>
        <p:spPr>
          <a:xfrm>
            <a:off x="4821952" y="3881311"/>
            <a:ext cx="159375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字体视界-一纸情书" panose="02000503000000000000" pitchFamily="2" charset="-122"/>
                <a:ea typeface="字体视界-一纸情书" panose="02000503000000000000" pitchFamily="2" charset="-122"/>
                <a:cs typeface="+mn-cs"/>
              </a:rPr>
              <a:t>容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4C34D53A-7BF0-48AB-9CC4-5D9E6BFDAA9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22"/>
          <a:stretch/>
        </p:blipFill>
        <p:spPr>
          <a:xfrm>
            <a:off x="10352690" y="685932"/>
            <a:ext cx="1532047" cy="118125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DFF887F5-2632-49BB-B01A-1CEEB2FBEE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0696" y="5184368"/>
            <a:ext cx="2011208" cy="482047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264BCB08-166E-4021-964F-4C55F77D98C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47"/>
          <a:stretch/>
        </p:blipFill>
        <p:spPr>
          <a:xfrm>
            <a:off x="2356811" y="3217281"/>
            <a:ext cx="1599108" cy="11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4478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4960346-662C-4C49-B30C-459EA4E38698}"/>
              </a:ext>
            </a:extLst>
          </p:cNvPr>
          <p:cNvSpPr/>
          <p:nvPr/>
        </p:nvSpPr>
        <p:spPr>
          <a:xfrm>
            <a:off x="1564104" y="2412452"/>
            <a:ext cx="5494590" cy="182838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spc="300" dirty="0">
                <a:solidFill>
                  <a:prstClr val="black"/>
                </a:solidFill>
                <a:latin typeface="字体视界-一纸情书" panose="02000503000000000000" pitchFamily="2" charset="-122"/>
                <a:ea typeface="字体视界-一纸情书" panose="02000503000000000000" pitchFamily="2" charset="-122"/>
              </a:rPr>
              <a:t>请输入您需要的内容，字体颜色和大小均可根据您的需要更改。或者您将复制的文本选择保留原格式粘贴到此处。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A8B7156-5D71-4AC3-B64D-4E47BB48BE6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15" b="68889"/>
          <a:stretch/>
        </p:blipFill>
        <p:spPr>
          <a:xfrm>
            <a:off x="686464" y="1063915"/>
            <a:ext cx="1620253" cy="106154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676C48F-026A-4EF3-B1AD-9338187EF97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84" t="9681" r="3151" b="65872"/>
          <a:stretch/>
        </p:blipFill>
        <p:spPr>
          <a:xfrm>
            <a:off x="5912350" y="4778921"/>
            <a:ext cx="1684421" cy="83419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5700AF45-97E5-4548-81A5-F7A2536A4C2A}"/>
              </a:ext>
            </a:extLst>
          </p:cNvPr>
          <p:cNvSpPr/>
          <p:nvPr/>
        </p:nvSpPr>
        <p:spPr>
          <a:xfrm>
            <a:off x="-3629" y="-8201"/>
            <a:ext cx="12195629" cy="785124"/>
          </a:xfrm>
          <a:prstGeom prst="rect">
            <a:avLst/>
          </a:prstGeom>
          <a:solidFill>
            <a:srgbClr val="DFDEC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36A1A65-8795-44F4-A2BB-8F6D1B5D2395}"/>
              </a:ext>
            </a:extLst>
          </p:cNvPr>
          <p:cNvSpPr txBox="1"/>
          <p:nvPr/>
        </p:nvSpPr>
        <p:spPr>
          <a:xfrm>
            <a:off x="1008098" y="62087"/>
            <a:ext cx="58958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汉仪游园体W" panose="00020600040101010101" pitchFamily="18" charset="-122"/>
                <a:ea typeface="汉仪游园体W" panose="00020600040101010101" pitchFamily="18" charset="-122"/>
              </a:rPr>
              <a:t>请输入标题内容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B91FCC23-9044-465E-8DAE-FEBADB22AC5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345"/>
            <a:ext cx="1008098" cy="85066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36EB643-98B0-47C6-B908-9AD111330D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4519" y="1986091"/>
            <a:ext cx="5960356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5932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B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CA1361FC-DC52-495B-95AF-205ABD1C7D39}"/>
              </a:ext>
            </a:extLst>
          </p:cNvPr>
          <p:cNvSpPr/>
          <p:nvPr/>
        </p:nvSpPr>
        <p:spPr>
          <a:xfrm>
            <a:off x="3752472" y="0"/>
            <a:ext cx="4792985" cy="6878538"/>
          </a:xfrm>
          <a:prstGeom prst="rect">
            <a:avLst/>
          </a:prstGeom>
          <a:solidFill>
            <a:srgbClr val="F7F7F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1E210E4D-1BFB-42EA-8C64-C7DBBC3E4E3D}"/>
              </a:ext>
            </a:extLst>
          </p:cNvPr>
          <p:cNvSpPr/>
          <p:nvPr/>
        </p:nvSpPr>
        <p:spPr>
          <a:xfrm>
            <a:off x="4654069" y="1130300"/>
            <a:ext cx="3105150" cy="4597400"/>
          </a:xfrm>
          <a:custGeom>
            <a:avLst/>
            <a:gdLst>
              <a:gd name="connsiteX0" fmla="*/ 3067050 w 3105150"/>
              <a:gd name="connsiteY0" fmla="*/ 1066800 h 4610100"/>
              <a:gd name="connsiteX1" fmla="*/ 3067050 w 3105150"/>
              <a:gd name="connsiteY1" fmla="*/ 0 h 4610100"/>
              <a:gd name="connsiteX2" fmla="*/ 0 w 3105150"/>
              <a:gd name="connsiteY2" fmla="*/ 0 h 4610100"/>
              <a:gd name="connsiteX3" fmla="*/ 19050 w 3105150"/>
              <a:gd name="connsiteY3" fmla="*/ 4610100 h 4610100"/>
              <a:gd name="connsiteX4" fmla="*/ 3105150 w 3105150"/>
              <a:gd name="connsiteY4" fmla="*/ 4591050 h 4610100"/>
              <a:gd name="connsiteX5" fmla="*/ 3048000 w 3105150"/>
              <a:gd name="connsiteY5" fmla="*/ 2324100 h 4610100"/>
              <a:gd name="connsiteX0" fmla="*/ 3067050 w 3105150"/>
              <a:gd name="connsiteY0" fmla="*/ 1066800 h 4610100"/>
              <a:gd name="connsiteX1" fmla="*/ 3067050 w 3105150"/>
              <a:gd name="connsiteY1" fmla="*/ 0 h 4610100"/>
              <a:gd name="connsiteX2" fmla="*/ 0 w 3105150"/>
              <a:gd name="connsiteY2" fmla="*/ 0 h 4610100"/>
              <a:gd name="connsiteX3" fmla="*/ 19050 w 3105150"/>
              <a:gd name="connsiteY3" fmla="*/ 4610100 h 4610100"/>
              <a:gd name="connsiteX4" fmla="*/ 3105150 w 3105150"/>
              <a:gd name="connsiteY4" fmla="*/ 4591050 h 4610100"/>
              <a:gd name="connsiteX5" fmla="*/ 3086100 w 3105150"/>
              <a:gd name="connsiteY5" fmla="*/ 2324100 h 4610100"/>
              <a:gd name="connsiteX0" fmla="*/ 3067050 w 3105150"/>
              <a:gd name="connsiteY0" fmla="*/ 1066800 h 4597400"/>
              <a:gd name="connsiteX1" fmla="*/ 3067050 w 3105150"/>
              <a:gd name="connsiteY1" fmla="*/ 0 h 4597400"/>
              <a:gd name="connsiteX2" fmla="*/ 0 w 3105150"/>
              <a:gd name="connsiteY2" fmla="*/ 0 h 4597400"/>
              <a:gd name="connsiteX3" fmla="*/ 19050 w 3105150"/>
              <a:gd name="connsiteY3" fmla="*/ 4597400 h 4597400"/>
              <a:gd name="connsiteX4" fmla="*/ 3105150 w 3105150"/>
              <a:gd name="connsiteY4" fmla="*/ 4591050 h 4597400"/>
              <a:gd name="connsiteX5" fmla="*/ 3086100 w 3105150"/>
              <a:gd name="connsiteY5" fmla="*/ 2324100 h 4597400"/>
              <a:gd name="connsiteX0" fmla="*/ 3086100 w 3124200"/>
              <a:gd name="connsiteY0" fmla="*/ 1066800 h 4597400"/>
              <a:gd name="connsiteX1" fmla="*/ 3086100 w 3124200"/>
              <a:gd name="connsiteY1" fmla="*/ 0 h 4597400"/>
              <a:gd name="connsiteX2" fmla="*/ 19050 w 3124200"/>
              <a:gd name="connsiteY2" fmla="*/ 0 h 4597400"/>
              <a:gd name="connsiteX3" fmla="*/ 0 w 3124200"/>
              <a:gd name="connsiteY3" fmla="*/ 4597400 h 4597400"/>
              <a:gd name="connsiteX4" fmla="*/ 3124200 w 3124200"/>
              <a:gd name="connsiteY4" fmla="*/ 4591050 h 4597400"/>
              <a:gd name="connsiteX5" fmla="*/ 3105150 w 3124200"/>
              <a:gd name="connsiteY5" fmla="*/ 2324100 h 4597400"/>
              <a:gd name="connsiteX0" fmla="*/ 3067050 w 3105150"/>
              <a:gd name="connsiteY0" fmla="*/ 1066800 h 4597400"/>
              <a:gd name="connsiteX1" fmla="*/ 3067050 w 3105150"/>
              <a:gd name="connsiteY1" fmla="*/ 0 h 4597400"/>
              <a:gd name="connsiteX2" fmla="*/ 0 w 3105150"/>
              <a:gd name="connsiteY2" fmla="*/ 0 h 4597400"/>
              <a:gd name="connsiteX3" fmla="*/ 6350 w 3105150"/>
              <a:gd name="connsiteY3" fmla="*/ 4597400 h 4597400"/>
              <a:gd name="connsiteX4" fmla="*/ 3105150 w 3105150"/>
              <a:gd name="connsiteY4" fmla="*/ 4591050 h 4597400"/>
              <a:gd name="connsiteX5" fmla="*/ 3086100 w 3105150"/>
              <a:gd name="connsiteY5" fmla="*/ 2324100 h 459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05150" h="4597400">
                <a:moveTo>
                  <a:pt x="3067050" y="1066800"/>
                </a:moveTo>
                <a:lnTo>
                  <a:pt x="3067050" y="0"/>
                </a:lnTo>
                <a:lnTo>
                  <a:pt x="0" y="0"/>
                </a:lnTo>
                <a:cubicBezTo>
                  <a:pt x="2117" y="1532467"/>
                  <a:pt x="4233" y="3064933"/>
                  <a:pt x="6350" y="4597400"/>
                </a:cubicBezTo>
                <a:lnTo>
                  <a:pt x="3105150" y="4591050"/>
                </a:lnTo>
                <a:lnTo>
                  <a:pt x="3086100" y="2324100"/>
                </a:lnTo>
              </a:path>
            </a:pathLst>
          </a:custGeom>
          <a:noFill/>
          <a:ln w="57150" cap="flat" cmpd="sng" algn="ctr">
            <a:solidFill>
              <a:srgbClr val="E6DFCF"/>
            </a:solidFill>
            <a:prstDash val="solid"/>
          </a:ln>
          <a:effectLst>
            <a:outerShdw blurRad="50800" dist="38100" dir="8100000" algn="tr" rotWithShape="0">
              <a:prstClr val="black">
                <a:alpha val="22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3BD6178-6AFE-45B8-BA85-82FE62D193A7}"/>
              </a:ext>
            </a:extLst>
          </p:cNvPr>
          <p:cNvSpPr txBox="1"/>
          <p:nvPr/>
        </p:nvSpPr>
        <p:spPr>
          <a:xfrm>
            <a:off x="5926581" y="1015157"/>
            <a:ext cx="159375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字体视界-一纸情书" panose="02000503000000000000" pitchFamily="2" charset="-122"/>
                <a:ea typeface="字体视界-一纸情书" panose="02000503000000000000" pitchFamily="2" charset="-122"/>
                <a:cs typeface="+mn-cs"/>
              </a:rPr>
              <a:t>主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A725ED3-56A9-4E41-A427-549AEC2D2ED4}"/>
              </a:ext>
            </a:extLst>
          </p:cNvPr>
          <p:cNvSpPr txBox="1"/>
          <p:nvPr/>
        </p:nvSpPr>
        <p:spPr>
          <a:xfrm>
            <a:off x="4821952" y="3881311"/>
            <a:ext cx="159375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字体视界-一纸情书" panose="02000503000000000000" pitchFamily="2" charset="-122"/>
                <a:ea typeface="字体视界-一纸情书" panose="02000503000000000000" pitchFamily="2" charset="-122"/>
                <a:cs typeface="+mn-cs"/>
              </a:rPr>
              <a:t>容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4E5F65B-5C32-4C74-AC9E-AB196EBC6B99}"/>
              </a:ext>
            </a:extLst>
          </p:cNvPr>
          <p:cNvSpPr txBox="1"/>
          <p:nvPr/>
        </p:nvSpPr>
        <p:spPr>
          <a:xfrm>
            <a:off x="4742157" y="2079201"/>
            <a:ext cx="159375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字体视界-一纸情书" panose="02000503000000000000" pitchFamily="2" charset="-122"/>
                <a:ea typeface="字体视界-一纸情书" panose="02000503000000000000" pitchFamily="2" charset="-122"/>
                <a:cs typeface="+mn-cs"/>
              </a:rPr>
              <a:t>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7712BE3-AEA6-452C-B082-1D07047394F3}"/>
              </a:ext>
            </a:extLst>
          </p:cNvPr>
          <p:cNvSpPr txBox="1"/>
          <p:nvPr/>
        </p:nvSpPr>
        <p:spPr>
          <a:xfrm>
            <a:off x="5983289" y="3058547"/>
            <a:ext cx="159375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uLnTx/>
                <a:uFillTx/>
                <a:latin typeface="字体视界-一纸情书" panose="02000503000000000000" pitchFamily="2" charset="-122"/>
                <a:ea typeface="字体视界-一纸情书" panose="02000503000000000000" pitchFamily="2" charset="-122"/>
                <a:cs typeface="+mn-cs"/>
              </a:rPr>
              <a:t>内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367D53A4-EE9F-458C-8524-89D015BAD1D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2928" y="0"/>
            <a:ext cx="2319071" cy="3659506"/>
          </a:xfrm>
          <a:prstGeom prst="rect">
            <a:avLst/>
          </a:prstGeom>
          <a:noFill/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AC873056-6ED5-40D1-823B-D70D9DCB403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564" y="4118987"/>
            <a:ext cx="1754938" cy="2863048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9215B4C9-5855-4037-B277-BB19A30FBF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919" y="246549"/>
            <a:ext cx="1913405" cy="1832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3561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íṣļïḍê">
            <a:extLst>
              <a:ext uri="{FF2B5EF4-FFF2-40B4-BE49-F238E27FC236}">
                <a16:creationId xmlns:a16="http://schemas.microsoft.com/office/drawing/2014/main" id="{079CD9CA-C003-4ECD-A33C-423F6E354F10}"/>
              </a:ext>
            </a:extLst>
          </p:cNvPr>
          <p:cNvSpPr/>
          <p:nvPr/>
        </p:nvSpPr>
        <p:spPr bwMode="auto">
          <a:xfrm>
            <a:off x="6069553" y="5943810"/>
            <a:ext cx="3648" cy="5471"/>
          </a:xfrm>
          <a:custGeom>
            <a:avLst/>
            <a:gdLst>
              <a:gd name="T0" fmla="*/ 1 w 2"/>
              <a:gd name="T1" fmla="*/ 2 h 2"/>
              <a:gd name="T2" fmla="*/ 1 w 2"/>
              <a:gd name="T3" fmla="*/ 0 h 2"/>
              <a:gd name="T4" fmla="*/ 1 w 2"/>
              <a:gd name="T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2">
                <a:moveTo>
                  <a:pt x="1" y="2"/>
                </a:moveTo>
                <a:cubicBezTo>
                  <a:pt x="2" y="2"/>
                  <a:pt x="2" y="1"/>
                  <a:pt x="1" y="0"/>
                </a:cubicBezTo>
                <a:cubicBezTo>
                  <a:pt x="0" y="1"/>
                  <a:pt x="0" y="2"/>
                  <a:pt x="1" y="2"/>
                </a:cubicBezTo>
                <a:close/>
              </a:path>
            </a:pathLst>
          </a:custGeom>
          <a:solidFill>
            <a:srgbClr val="F89521"/>
          </a:solidFill>
          <a:ln>
            <a:noFill/>
          </a:ln>
          <a:extLst>
            <a:ext uri="{91240B29-F687-4f45-9708-019B960494DF}"/>
          </a:extLst>
        </p:spPr>
        <p:txBody>
          <a:bodyPr wrap="square" lIns="91440" tIns="45720" rIns="91440" bIns="45720" anchor="ctr">
            <a:noAutofit/>
          </a:bodyPr>
          <a:lstStyle/>
          <a:p>
            <a:pPr algn="ctr"/>
            <a:endParaRPr sz="1600"/>
          </a:p>
        </p:txBody>
      </p:sp>
      <p:sp>
        <p:nvSpPr>
          <p:cNvPr id="3" name="ïş1ïḍê">
            <a:extLst>
              <a:ext uri="{FF2B5EF4-FFF2-40B4-BE49-F238E27FC236}">
                <a16:creationId xmlns:a16="http://schemas.microsoft.com/office/drawing/2014/main" id="{41D12400-CBE1-4E87-97E9-829E50DD9D7A}"/>
              </a:ext>
            </a:extLst>
          </p:cNvPr>
          <p:cNvSpPr/>
          <p:nvPr/>
        </p:nvSpPr>
        <p:spPr bwMode="auto">
          <a:xfrm>
            <a:off x="8043072" y="2589556"/>
            <a:ext cx="3648" cy="5472"/>
          </a:xfrm>
          <a:custGeom>
            <a:avLst/>
            <a:gdLst>
              <a:gd name="T0" fmla="*/ 0 w 2"/>
              <a:gd name="T1" fmla="*/ 1 h 2"/>
              <a:gd name="T2" fmla="*/ 1 w 2"/>
              <a:gd name="T3" fmla="*/ 0 h 2"/>
              <a:gd name="T4" fmla="*/ 0 w 2"/>
              <a:gd name="T5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2">
                <a:moveTo>
                  <a:pt x="0" y="1"/>
                </a:moveTo>
                <a:cubicBezTo>
                  <a:pt x="1" y="2"/>
                  <a:pt x="2" y="1"/>
                  <a:pt x="1" y="0"/>
                </a:cubicBezTo>
                <a:cubicBezTo>
                  <a:pt x="1" y="0"/>
                  <a:pt x="0" y="0"/>
                  <a:pt x="0" y="1"/>
                </a:cubicBezTo>
                <a:close/>
              </a:path>
            </a:pathLst>
          </a:custGeom>
          <a:solidFill>
            <a:srgbClr val="F89521"/>
          </a:solidFill>
          <a:ln>
            <a:noFill/>
          </a:ln>
          <a:extLst>
            <a:ext uri="{91240B29-F687-4f45-9708-019B960494DF}"/>
          </a:extLst>
        </p:spPr>
        <p:txBody>
          <a:bodyPr wrap="square" lIns="91440" tIns="45720" rIns="91440" bIns="45720" anchor="ctr">
            <a:noAutofit/>
          </a:bodyPr>
          <a:lstStyle/>
          <a:p>
            <a:pPr algn="ctr"/>
            <a:endParaRPr sz="1600"/>
          </a:p>
        </p:txBody>
      </p:sp>
      <p:sp>
        <p:nvSpPr>
          <p:cNvPr id="4" name="iśḷïḓê">
            <a:extLst>
              <a:ext uri="{FF2B5EF4-FFF2-40B4-BE49-F238E27FC236}">
                <a16:creationId xmlns:a16="http://schemas.microsoft.com/office/drawing/2014/main" id="{C07C3864-BD3A-47AE-875F-E158558B5DBF}"/>
              </a:ext>
            </a:extLst>
          </p:cNvPr>
          <p:cNvSpPr/>
          <p:nvPr/>
        </p:nvSpPr>
        <p:spPr bwMode="auto">
          <a:xfrm>
            <a:off x="4130689" y="4805662"/>
            <a:ext cx="5472" cy="5471"/>
          </a:xfrm>
          <a:custGeom>
            <a:avLst/>
            <a:gdLst>
              <a:gd name="T0" fmla="*/ 0 w 2"/>
              <a:gd name="T1" fmla="*/ 1 h 2"/>
              <a:gd name="T2" fmla="*/ 2 w 2"/>
              <a:gd name="T3" fmla="*/ 0 h 2"/>
              <a:gd name="T4" fmla="*/ 0 w 2"/>
              <a:gd name="T5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2">
                <a:moveTo>
                  <a:pt x="0" y="1"/>
                </a:moveTo>
                <a:cubicBezTo>
                  <a:pt x="0" y="2"/>
                  <a:pt x="1" y="2"/>
                  <a:pt x="2" y="0"/>
                </a:cubicBezTo>
                <a:cubicBezTo>
                  <a:pt x="0" y="0"/>
                  <a:pt x="0" y="0"/>
                  <a:pt x="0" y="1"/>
                </a:cubicBezTo>
                <a:close/>
              </a:path>
            </a:pathLst>
          </a:custGeom>
          <a:solidFill>
            <a:srgbClr val="F89521"/>
          </a:solidFill>
          <a:ln>
            <a:noFill/>
          </a:ln>
          <a:extLst>
            <a:ext uri="{91240B29-F687-4f45-9708-019B960494DF}"/>
          </a:extLst>
        </p:spPr>
        <p:txBody>
          <a:bodyPr wrap="square" lIns="91440" tIns="45720" rIns="91440" bIns="45720" anchor="ctr">
            <a:noAutofit/>
          </a:bodyPr>
          <a:lstStyle/>
          <a:p>
            <a:pPr algn="ctr"/>
            <a:endParaRPr sz="1600"/>
          </a:p>
        </p:txBody>
      </p:sp>
      <p:sp>
        <p:nvSpPr>
          <p:cNvPr id="5" name="íśḻiḍé">
            <a:extLst>
              <a:ext uri="{FF2B5EF4-FFF2-40B4-BE49-F238E27FC236}">
                <a16:creationId xmlns:a16="http://schemas.microsoft.com/office/drawing/2014/main" id="{4D23C8E4-C363-47E3-8863-88808C0713D9}"/>
              </a:ext>
            </a:extLst>
          </p:cNvPr>
          <p:cNvSpPr/>
          <p:nvPr/>
        </p:nvSpPr>
        <p:spPr bwMode="auto">
          <a:xfrm>
            <a:off x="8023008" y="4838493"/>
            <a:ext cx="7296" cy="1823"/>
          </a:xfrm>
          <a:custGeom>
            <a:avLst/>
            <a:gdLst>
              <a:gd name="T0" fmla="*/ 0 w 2"/>
              <a:gd name="T1" fmla="*/ 0 h 1"/>
              <a:gd name="T2" fmla="*/ 1 w 2"/>
              <a:gd name="T3" fmla="*/ 1 h 1"/>
              <a:gd name="T4" fmla="*/ 0 w 2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1">
                <a:moveTo>
                  <a:pt x="0" y="0"/>
                </a:moveTo>
                <a:cubicBezTo>
                  <a:pt x="0" y="1"/>
                  <a:pt x="1" y="1"/>
                  <a:pt x="1" y="1"/>
                </a:cubicBezTo>
                <a:cubicBezTo>
                  <a:pt x="2" y="0"/>
                  <a:pt x="1" y="0"/>
                  <a:pt x="0" y="0"/>
                </a:cubicBezTo>
                <a:close/>
              </a:path>
            </a:pathLst>
          </a:custGeom>
          <a:solidFill>
            <a:srgbClr val="F89521"/>
          </a:solidFill>
          <a:ln>
            <a:noFill/>
          </a:ln>
          <a:extLst>
            <a:ext uri="{91240B29-F687-4f45-9708-019B960494DF}"/>
          </a:extLst>
        </p:spPr>
        <p:txBody>
          <a:bodyPr wrap="square" lIns="91440" tIns="45720" rIns="91440" bIns="45720" anchor="ctr">
            <a:noAutofit/>
          </a:bodyPr>
          <a:lstStyle/>
          <a:p>
            <a:pPr algn="ctr"/>
            <a:endParaRPr sz="1600"/>
          </a:p>
        </p:txBody>
      </p:sp>
      <p:sp>
        <p:nvSpPr>
          <p:cNvPr id="6" name="îšļîďê">
            <a:extLst>
              <a:ext uri="{FF2B5EF4-FFF2-40B4-BE49-F238E27FC236}">
                <a16:creationId xmlns:a16="http://schemas.microsoft.com/office/drawing/2014/main" id="{38E4CB00-A1EE-44EF-85B4-42108A8ED32C}"/>
              </a:ext>
            </a:extLst>
          </p:cNvPr>
          <p:cNvSpPr/>
          <p:nvPr/>
        </p:nvSpPr>
        <p:spPr bwMode="auto">
          <a:xfrm>
            <a:off x="4148928" y="2556725"/>
            <a:ext cx="5472" cy="5472"/>
          </a:xfrm>
          <a:custGeom>
            <a:avLst/>
            <a:gdLst>
              <a:gd name="T0" fmla="*/ 0 w 2"/>
              <a:gd name="T1" fmla="*/ 1 h 2"/>
              <a:gd name="T2" fmla="*/ 2 w 2"/>
              <a:gd name="T3" fmla="*/ 2 h 2"/>
              <a:gd name="T4" fmla="*/ 0 w 2"/>
              <a:gd name="T5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2">
                <a:moveTo>
                  <a:pt x="0" y="1"/>
                </a:moveTo>
                <a:cubicBezTo>
                  <a:pt x="0" y="2"/>
                  <a:pt x="0" y="2"/>
                  <a:pt x="2" y="2"/>
                </a:cubicBezTo>
                <a:cubicBezTo>
                  <a:pt x="1" y="1"/>
                  <a:pt x="1" y="0"/>
                  <a:pt x="0" y="1"/>
                </a:cubicBezTo>
                <a:close/>
              </a:path>
            </a:pathLst>
          </a:custGeom>
          <a:solidFill>
            <a:srgbClr val="F89521"/>
          </a:solidFill>
          <a:ln>
            <a:noFill/>
          </a:ln>
          <a:extLst>
            <a:ext uri="{91240B29-F687-4f45-9708-019B960494DF}"/>
          </a:extLst>
        </p:spPr>
        <p:txBody>
          <a:bodyPr wrap="square" lIns="91440" tIns="45720" rIns="91440" bIns="45720" anchor="ctr">
            <a:noAutofit/>
          </a:bodyPr>
          <a:lstStyle/>
          <a:p>
            <a:pPr algn="ctr"/>
            <a:endParaRPr sz="1600"/>
          </a:p>
        </p:txBody>
      </p:sp>
      <p:sp>
        <p:nvSpPr>
          <p:cNvPr id="30" name="iś1iḓe">
            <a:extLst>
              <a:ext uri="{FF2B5EF4-FFF2-40B4-BE49-F238E27FC236}">
                <a16:creationId xmlns:a16="http://schemas.microsoft.com/office/drawing/2014/main" id="{57F0F126-E720-446F-A5B5-0A0861E05813}"/>
              </a:ext>
            </a:extLst>
          </p:cNvPr>
          <p:cNvSpPr txBox="1"/>
          <p:nvPr/>
        </p:nvSpPr>
        <p:spPr>
          <a:xfrm>
            <a:off x="1228874" y="2546214"/>
            <a:ext cx="2694697" cy="623793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600" dirty="0">
                <a:solidFill>
                  <a:sysClr val="windowText" lastClr="000000"/>
                </a:solidFill>
              </a:rPr>
              <a:t>请输入您需要的内容</a:t>
            </a:r>
          </a:p>
        </p:txBody>
      </p:sp>
      <p:sp>
        <p:nvSpPr>
          <p:cNvPr id="31" name="îṩḻíḑe">
            <a:extLst>
              <a:ext uri="{FF2B5EF4-FFF2-40B4-BE49-F238E27FC236}">
                <a16:creationId xmlns:a16="http://schemas.microsoft.com/office/drawing/2014/main" id="{0EA71A84-156B-4F1B-82B6-A6F735A093B3}"/>
              </a:ext>
            </a:extLst>
          </p:cNvPr>
          <p:cNvSpPr/>
          <p:nvPr/>
        </p:nvSpPr>
        <p:spPr>
          <a:xfrm>
            <a:off x="1193307" y="2076011"/>
            <a:ext cx="2694697" cy="436341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/>
          <a:p>
            <a:pPr algn="ctr">
              <a:defRPr/>
            </a:pPr>
            <a:r>
              <a:rPr lang="zh-CN" altLang="en-US" b="1" dirty="0">
                <a:latin typeface="+mj-ea"/>
                <a:ea typeface="+mj-ea"/>
              </a:rPr>
              <a:t>在此处编辑标题</a:t>
            </a: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2FD02F07-560E-4DA8-81D7-D37C0CC0FF90}"/>
              </a:ext>
            </a:extLst>
          </p:cNvPr>
          <p:cNvGrpSpPr/>
          <p:nvPr/>
        </p:nvGrpSpPr>
        <p:grpSpPr>
          <a:xfrm>
            <a:off x="4081849" y="1453233"/>
            <a:ext cx="3975408" cy="4490577"/>
            <a:chOff x="4067664" y="1453233"/>
            <a:chExt cx="3975408" cy="4490577"/>
          </a:xfrm>
        </p:grpSpPr>
        <p:sp>
          <p:nvSpPr>
            <p:cNvPr id="8" name="îṧḻíḓè">
              <a:extLst>
                <a:ext uri="{FF2B5EF4-FFF2-40B4-BE49-F238E27FC236}">
                  <a16:creationId xmlns:a16="http://schemas.microsoft.com/office/drawing/2014/main" id="{5FC382F2-9F4F-4DDA-B13C-12E917470B50}"/>
                </a:ext>
              </a:extLst>
            </p:cNvPr>
            <p:cNvSpPr/>
            <p:nvPr/>
          </p:nvSpPr>
          <p:spPr bwMode="auto">
            <a:xfrm>
              <a:off x="4067664" y="2249390"/>
              <a:ext cx="1780180" cy="1513882"/>
            </a:xfrm>
            <a:custGeom>
              <a:avLst/>
              <a:gdLst>
                <a:gd name="T0" fmla="*/ 578 w 605"/>
                <a:gd name="T1" fmla="*/ 368 h 515"/>
                <a:gd name="T2" fmla="*/ 498 w 605"/>
                <a:gd name="T3" fmla="*/ 358 h 515"/>
                <a:gd name="T4" fmla="*/ 485 w 605"/>
                <a:gd name="T5" fmla="*/ 351 h 515"/>
                <a:gd name="T6" fmla="*/ 391 w 605"/>
                <a:gd name="T7" fmla="*/ 70 h 515"/>
                <a:gd name="T8" fmla="*/ 0 w 605"/>
                <a:gd name="T9" fmla="*/ 102 h 515"/>
                <a:gd name="T10" fmla="*/ 164 w 605"/>
                <a:gd name="T11" fmla="*/ 459 h 515"/>
                <a:gd name="T12" fmla="*/ 452 w 605"/>
                <a:gd name="T13" fmla="*/ 407 h 515"/>
                <a:gd name="T14" fmla="*/ 466 w 605"/>
                <a:gd name="T15" fmla="*/ 414 h 515"/>
                <a:gd name="T16" fmla="*/ 515 w 605"/>
                <a:gd name="T17" fmla="*/ 478 h 515"/>
                <a:gd name="T18" fmla="*/ 592 w 605"/>
                <a:gd name="T19" fmla="*/ 449 h 515"/>
                <a:gd name="T20" fmla="*/ 578 w 605"/>
                <a:gd name="T21" fmla="*/ 368 h 515"/>
                <a:gd name="T22" fmla="*/ 287 w 605"/>
                <a:gd name="T23" fmla="*/ 415 h 515"/>
                <a:gd name="T24" fmla="*/ 214 w 605"/>
                <a:gd name="T25" fmla="*/ 395 h 515"/>
                <a:gd name="T26" fmla="*/ 162 w 605"/>
                <a:gd name="T27" fmla="*/ 197 h 515"/>
                <a:gd name="T28" fmla="*/ 289 w 605"/>
                <a:gd name="T29" fmla="*/ 125 h 515"/>
                <a:gd name="T30" fmla="*/ 361 w 605"/>
                <a:gd name="T31" fmla="*/ 145 h 515"/>
                <a:gd name="T32" fmla="*/ 428 w 605"/>
                <a:gd name="T33" fmla="*/ 234 h 515"/>
                <a:gd name="T34" fmla="*/ 413 w 605"/>
                <a:gd name="T35" fmla="*/ 343 h 515"/>
                <a:gd name="T36" fmla="*/ 287 w 605"/>
                <a:gd name="T37" fmla="*/ 415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05" h="515">
                  <a:moveTo>
                    <a:pt x="578" y="368"/>
                  </a:moveTo>
                  <a:cubicBezTo>
                    <a:pt x="545" y="342"/>
                    <a:pt x="529" y="361"/>
                    <a:pt x="498" y="358"/>
                  </a:cubicBezTo>
                  <a:cubicBezTo>
                    <a:pt x="492" y="357"/>
                    <a:pt x="488" y="355"/>
                    <a:pt x="485" y="351"/>
                  </a:cubicBezTo>
                  <a:cubicBezTo>
                    <a:pt x="528" y="248"/>
                    <a:pt x="490" y="128"/>
                    <a:pt x="391" y="70"/>
                  </a:cubicBezTo>
                  <a:cubicBezTo>
                    <a:pt x="271" y="0"/>
                    <a:pt x="22" y="101"/>
                    <a:pt x="0" y="102"/>
                  </a:cubicBezTo>
                  <a:cubicBezTo>
                    <a:pt x="9" y="123"/>
                    <a:pt x="34" y="382"/>
                    <a:pt x="164" y="459"/>
                  </a:cubicBezTo>
                  <a:cubicBezTo>
                    <a:pt x="261" y="515"/>
                    <a:pt x="383" y="491"/>
                    <a:pt x="452" y="407"/>
                  </a:cubicBezTo>
                  <a:cubicBezTo>
                    <a:pt x="458" y="406"/>
                    <a:pt x="462" y="409"/>
                    <a:pt x="466" y="414"/>
                  </a:cubicBezTo>
                  <a:cubicBezTo>
                    <a:pt x="484" y="439"/>
                    <a:pt x="476" y="462"/>
                    <a:pt x="515" y="478"/>
                  </a:cubicBezTo>
                  <a:cubicBezTo>
                    <a:pt x="547" y="489"/>
                    <a:pt x="576" y="474"/>
                    <a:pt x="592" y="449"/>
                  </a:cubicBezTo>
                  <a:cubicBezTo>
                    <a:pt x="605" y="423"/>
                    <a:pt x="604" y="390"/>
                    <a:pt x="578" y="368"/>
                  </a:cubicBezTo>
                  <a:close/>
                  <a:moveTo>
                    <a:pt x="287" y="415"/>
                  </a:moveTo>
                  <a:cubicBezTo>
                    <a:pt x="261" y="415"/>
                    <a:pt x="236" y="408"/>
                    <a:pt x="214" y="395"/>
                  </a:cubicBezTo>
                  <a:cubicBezTo>
                    <a:pt x="145" y="355"/>
                    <a:pt x="122" y="266"/>
                    <a:pt x="162" y="197"/>
                  </a:cubicBezTo>
                  <a:cubicBezTo>
                    <a:pt x="188" y="152"/>
                    <a:pt x="237" y="125"/>
                    <a:pt x="289" y="125"/>
                  </a:cubicBezTo>
                  <a:cubicBezTo>
                    <a:pt x="314" y="125"/>
                    <a:pt x="339" y="132"/>
                    <a:pt x="361" y="145"/>
                  </a:cubicBezTo>
                  <a:cubicBezTo>
                    <a:pt x="394" y="165"/>
                    <a:pt x="418" y="196"/>
                    <a:pt x="428" y="234"/>
                  </a:cubicBezTo>
                  <a:cubicBezTo>
                    <a:pt x="438" y="271"/>
                    <a:pt x="432" y="310"/>
                    <a:pt x="413" y="343"/>
                  </a:cubicBezTo>
                  <a:cubicBezTo>
                    <a:pt x="387" y="388"/>
                    <a:pt x="338" y="416"/>
                    <a:pt x="287" y="415"/>
                  </a:cubicBezTo>
                  <a:close/>
                </a:path>
              </a:pathLst>
            </a:custGeom>
            <a:solidFill>
              <a:srgbClr val="B5613C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sz="1600" dirty="0"/>
            </a:p>
          </p:txBody>
        </p:sp>
        <p:grpSp>
          <p:nvGrpSpPr>
            <p:cNvPr id="11" name="iŝ1îḋê">
              <a:extLst>
                <a:ext uri="{FF2B5EF4-FFF2-40B4-BE49-F238E27FC236}">
                  <a16:creationId xmlns:a16="http://schemas.microsoft.com/office/drawing/2014/main" id="{6D689EB0-7253-4284-A408-DA71715B3C6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436640" y="1453233"/>
              <a:ext cx="1329663" cy="2026413"/>
              <a:chOff x="8206546" y="1469377"/>
              <a:chExt cx="1698625" cy="2589213"/>
            </a:xfrm>
            <a:solidFill>
              <a:schemeClr val="accent4"/>
            </a:solidFill>
          </p:grpSpPr>
          <p:sp>
            <p:nvSpPr>
              <p:cNvPr id="13" name="iṧḻîḓè">
                <a:extLst>
                  <a:ext uri="{FF2B5EF4-FFF2-40B4-BE49-F238E27FC236}">
                    <a16:creationId xmlns:a16="http://schemas.microsoft.com/office/drawing/2014/main" id="{81CC8E6B-2A2E-4827-9859-B91CB8478252}"/>
                  </a:ext>
                </a:extLst>
              </p:cNvPr>
              <p:cNvSpPr/>
              <p:nvPr/>
            </p:nvSpPr>
            <p:spPr bwMode="auto">
              <a:xfrm>
                <a:off x="8206546" y="1469377"/>
                <a:ext cx="1698625" cy="2589213"/>
              </a:xfrm>
              <a:custGeom>
                <a:avLst/>
                <a:gdLst>
                  <a:gd name="T0" fmla="*/ 191 w 452"/>
                  <a:gd name="T1" fmla="*/ 545 h 689"/>
                  <a:gd name="T2" fmla="*/ 194 w 452"/>
                  <a:gd name="T3" fmla="*/ 562 h 689"/>
                  <a:gd name="T4" fmla="*/ 163 w 452"/>
                  <a:gd name="T5" fmla="*/ 637 h 689"/>
                  <a:gd name="T6" fmla="*/ 226 w 452"/>
                  <a:gd name="T7" fmla="*/ 689 h 689"/>
                  <a:gd name="T8" fmla="*/ 289 w 452"/>
                  <a:gd name="T9" fmla="*/ 637 h 689"/>
                  <a:gd name="T10" fmla="*/ 258 w 452"/>
                  <a:gd name="T11" fmla="*/ 562 h 689"/>
                  <a:gd name="T12" fmla="*/ 261 w 452"/>
                  <a:gd name="T13" fmla="*/ 545 h 689"/>
                  <a:gd name="T14" fmla="*/ 451 w 452"/>
                  <a:gd name="T15" fmla="*/ 324 h 689"/>
                  <a:gd name="T16" fmla="*/ 228 w 452"/>
                  <a:gd name="T17" fmla="*/ 0 h 689"/>
                  <a:gd name="T18" fmla="*/ 1 w 452"/>
                  <a:gd name="T19" fmla="*/ 321 h 689"/>
                  <a:gd name="T20" fmla="*/ 191 w 452"/>
                  <a:gd name="T21" fmla="*/ 545 h 689"/>
                  <a:gd name="T22" fmla="*/ 227 w 452"/>
                  <a:gd name="T23" fmla="*/ 189 h 689"/>
                  <a:gd name="T24" fmla="*/ 371 w 452"/>
                  <a:gd name="T25" fmla="*/ 335 h 689"/>
                  <a:gd name="T26" fmla="*/ 225 w 452"/>
                  <a:gd name="T27" fmla="*/ 479 h 689"/>
                  <a:gd name="T28" fmla="*/ 81 w 452"/>
                  <a:gd name="T29" fmla="*/ 333 h 689"/>
                  <a:gd name="T30" fmla="*/ 227 w 452"/>
                  <a:gd name="T31" fmla="*/ 189 h 6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52" h="689">
                    <a:moveTo>
                      <a:pt x="191" y="545"/>
                    </a:moveTo>
                    <a:cubicBezTo>
                      <a:pt x="196" y="550"/>
                      <a:pt x="197" y="556"/>
                      <a:pt x="194" y="562"/>
                    </a:cubicBezTo>
                    <a:cubicBezTo>
                      <a:pt x="181" y="591"/>
                      <a:pt x="157" y="595"/>
                      <a:pt x="163" y="637"/>
                    </a:cubicBezTo>
                    <a:cubicBezTo>
                      <a:pt x="169" y="670"/>
                      <a:pt x="197" y="687"/>
                      <a:pt x="226" y="689"/>
                    </a:cubicBezTo>
                    <a:cubicBezTo>
                      <a:pt x="255" y="687"/>
                      <a:pt x="283" y="670"/>
                      <a:pt x="289" y="637"/>
                    </a:cubicBezTo>
                    <a:cubicBezTo>
                      <a:pt x="295" y="595"/>
                      <a:pt x="271" y="591"/>
                      <a:pt x="258" y="562"/>
                    </a:cubicBezTo>
                    <a:cubicBezTo>
                      <a:pt x="255" y="556"/>
                      <a:pt x="256" y="550"/>
                      <a:pt x="261" y="545"/>
                    </a:cubicBezTo>
                    <a:cubicBezTo>
                      <a:pt x="368" y="528"/>
                      <a:pt x="450" y="436"/>
                      <a:pt x="451" y="324"/>
                    </a:cubicBezTo>
                    <a:cubicBezTo>
                      <a:pt x="452" y="184"/>
                      <a:pt x="240" y="19"/>
                      <a:pt x="228" y="0"/>
                    </a:cubicBezTo>
                    <a:cubicBezTo>
                      <a:pt x="214" y="19"/>
                      <a:pt x="2" y="170"/>
                      <a:pt x="1" y="321"/>
                    </a:cubicBezTo>
                    <a:cubicBezTo>
                      <a:pt x="0" y="434"/>
                      <a:pt x="83" y="528"/>
                      <a:pt x="191" y="545"/>
                    </a:cubicBezTo>
                    <a:close/>
                    <a:moveTo>
                      <a:pt x="227" y="189"/>
                    </a:moveTo>
                    <a:cubicBezTo>
                      <a:pt x="307" y="189"/>
                      <a:pt x="371" y="255"/>
                      <a:pt x="371" y="335"/>
                    </a:cubicBezTo>
                    <a:cubicBezTo>
                      <a:pt x="370" y="415"/>
                      <a:pt x="305" y="479"/>
                      <a:pt x="225" y="479"/>
                    </a:cubicBezTo>
                    <a:cubicBezTo>
                      <a:pt x="145" y="479"/>
                      <a:pt x="80" y="413"/>
                      <a:pt x="81" y="333"/>
                    </a:cubicBezTo>
                    <a:cubicBezTo>
                      <a:pt x="81" y="253"/>
                      <a:pt x="147" y="189"/>
                      <a:pt x="227" y="189"/>
                    </a:cubicBezTo>
                    <a:close/>
                  </a:path>
                </a:pathLst>
              </a:custGeom>
              <a:solidFill>
                <a:srgbClr val="90B1AA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sz="1600"/>
              </a:p>
            </p:txBody>
          </p:sp>
          <p:sp>
            <p:nvSpPr>
              <p:cNvPr id="14" name="ïṡľîďê">
                <a:extLst>
                  <a:ext uri="{FF2B5EF4-FFF2-40B4-BE49-F238E27FC236}">
                    <a16:creationId xmlns:a16="http://schemas.microsoft.com/office/drawing/2014/main" id="{30891B1F-9ADD-4DA1-B03A-D01276AAF8A3}"/>
                  </a:ext>
                </a:extLst>
              </p:cNvPr>
              <p:cNvSpPr/>
              <p:nvPr/>
            </p:nvSpPr>
            <p:spPr bwMode="auto">
              <a:xfrm>
                <a:off x="8423244" y="2093958"/>
                <a:ext cx="1265230" cy="1263145"/>
              </a:xfrm>
              <a:custGeom>
                <a:avLst/>
                <a:gdLst>
                  <a:gd name="T0" fmla="*/ 169 w 336"/>
                  <a:gd name="T1" fmla="*/ 0 h 336"/>
                  <a:gd name="T2" fmla="*/ 0 w 336"/>
                  <a:gd name="T3" fmla="*/ 167 h 336"/>
                  <a:gd name="T4" fmla="*/ 167 w 336"/>
                  <a:gd name="T5" fmla="*/ 336 h 336"/>
                  <a:gd name="T6" fmla="*/ 336 w 336"/>
                  <a:gd name="T7" fmla="*/ 169 h 336"/>
                  <a:gd name="T8" fmla="*/ 169 w 336"/>
                  <a:gd name="T9" fmla="*/ 0 h 336"/>
                  <a:gd name="T10" fmla="*/ 167 w 336"/>
                  <a:gd name="T11" fmla="*/ 313 h 336"/>
                  <a:gd name="T12" fmla="*/ 23 w 336"/>
                  <a:gd name="T13" fmla="*/ 167 h 336"/>
                  <a:gd name="T14" fmla="*/ 169 w 336"/>
                  <a:gd name="T15" fmla="*/ 23 h 336"/>
                  <a:gd name="T16" fmla="*/ 313 w 336"/>
                  <a:gd name="T17" fmla="*/ 169 h 336"/>
                  <a:gd name="T18" fmla="*/ 167 w 336"/>
                  <a:gd name="T19" fmla="*/ 313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6" h="336">
                    <a:moveTo>
                      <a:pt x="169" y="0"/>
                    </a:moveTo>
                    <a:cubicBezTo>
                      <a:pt x="76" y="0"/>
                      <a:pt x="1" y="74"/>
                      <a:pt x="0" y="167"/>
                    </a:cubicBezTo>
                    <a:cubicBezTo>
                      <a:pt x="0" y="260"/>
                      <a:pt x="74" y="335"/>
                      <a:pt x="167" y="336"/>
                    </a:cubicBezTo>
                    <a:cubicBezTo>
                      <a:pt x="260" y="336"/>
                      <a:pt x="335" y="262"/>
                      <a:pt x="336" y="169"/>
                    </a:cubicBezTo>
                    <a:cubicBezTo>
                      <a:pt x="336" y="76"/>
                      <a:pt x="261" y="1"/>
                      <a:pt x="169" y="0"/>
                    </a:cubicBezTo>
                    <a:close/>
                    <a:moveTo>
                      <a:pt x="167" y="313"/>
                    </a:moveTo>
                    <a:cubicBezTo>
                      <a:pt x="87" y="313"/>
                      <a:pt x="22" y="247"/>
                      <a:pt x="23" y="167"/>
                    </a:cubicBezTo>
                    <a:cubicBezTo>
                      <a:pt x="23" y="87"/>
                      <a:pt x="89" y="23"/>
                      <a:pt x="169" y="23"/>
                    </a:cubicBezTo>
                    <a:cubicBezTo>
                      <a:pt x="249" y="23"/>
                      <a:pt x="313" y="89"/>
                      <a:pt x="313" y="169"/>
                    </a:cubicBezTo>
                    <a:cubicBezTo>
                      <a:pt x="312" y="249"/>
                      <a:pt x="247" y="313"/>
                      <a:pt x="167" y="313"/>
                    </a:cubicBezTo>
                    <a:close/>
                  </a:path>
                </a:pathLst>
              </a:custGeom>
              <a:solidFill>
                <a:srgbClr val="90B1AA"/>
              </a:solidFill>
              <a:ln w="3175">
                <a:solidFill>
                  <a:schemeClr val="bg1">
                    <a:lumMod val="8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sz="1600"/>
              </a:p>
            </p:txBody>
          </p:sp>
        </p:grpSp>
        <p:grpSp>
          <p:nvGrpSpPr>
            <p:cNvPr id="16" name="íŝľïdè">
              <a:extLst>
                <a:ext uri="{FF2B5EF4-FFF2-40B4-BE49-F238E27FC236}">
                  <a16:creationId xmlns:a16="http://schemas.microsoft.com/office/drawing/2014/main" id="{0EFA8418-1837-4B17-AA43-391F2179C91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77484" y="2268540"/>
              <a:ext cx="1765588" cy="1526651"/>
              <a:chOff x="9281284" y="2510777"/>
              <a:chExt cx="2255838" cy="1951038"/>
            </a:xfrm>
            <a:solidFill>
              <a:srgbClr val="D2D0B7"/>
            </a:solidFill>
          </p:grpSpPr>
          <p:sp>
            <p:nvSpPr>
              <p:cNvPr id="18" name="islïḋé">
                <a:extLst>
                  <a:ext uri="{FF2B5EF4-FFF2-40B4-BE49-F238E27FC236}">
                    <a16:creationId xmlns:a16="http://schemas.microsoft.com/office/drawing/2014/main" id="{029D65D6-C912-41A0-8ED1-82FF85FF983F}"/>
                  </a:ext>
                </a:extLst>
              </p:cNvPr>
              <p:cNvSpPr/>
              <p:nvPr/>
            </p:nvSpPr>
            <p:spPr bwMode="auto">
              <a:xfrm>
                <a:off x="9281284" y="2510777"/>
                <a:ext cx="2255838" cy="1951038"/>
              </a:xfrm>
              <a:custGeom>
                <a:avLst/>
                <a:gdLst>
                  <a:gd name="T0" fmla="*/ 209 w 600"/>
                  <a:gd name="T1" fmla="*/ 74 h 519"/>
                  <a:gd name="T2" fmla="*/ 116 w 600"/>
                  <a:gd name="T3" fmla="*/ 365 h 519"/>
                  <a:gd name="T4" fmla="*/ 104 w 600"/>
                  <a:gd name="T5" fmla="*/ 374 h 519"/>
                  <a:gd name="T6" fmla="*/ 24 w 600"/>
                  <a:gd name="T7" fmla="*/ 389 h 519"/>
                  <a:gd name="T8" fmla="*/ 15 w 600"/>
                  <a:gd name="T9" fmla="*/ 471 h 519"/>
                  <a:gd name="T10" fmla="*/ 94 w 600"/>
                  <a:gd name="T11" fmla="*/ 494 h 519"/>
                  <a:gd name="T12" fmla="*/ 139 w 600"/>
                  <a:gd name="T13" fmla="*/ 428 h 519"/>
                  <a:gd name="T14" fmla="*/ 153 w 600"/>
                  <a:gd name="T15" fmla="*/ 420 h 519"/>
                  <a:gd name="T16" fmla="*/ 431 w 600"/>
                  <a:gd name="T17" fmla="*/ 465 h 519"/>
                  <a:gd name="T18" fmla="*/ 600 w 600"/>
                  <a:gd name="T19" fmla="*/ 110 h 519"/>
                  <a:gd name="T20" fmla="*/ 209 w 600"/>
                  <a:gd name="T21" fmla="*/ 74 h 519"/>
                  <a:gd name="T22" fmla="*/ 436 w 600"/>
                  <a:gd name="T23" fmla="*/ 204 h 519"/>
                  <a:gd name="T24" fmla="*/ 382 w 600"/>
                  <a:gd name="T25" fmla="*/ 402 h 519"/>
                  <a:gd name="T26" fmla="*/ 309 w 600"/>
                  <a:gd name="T27" fmla="*/ 421 h 519"/>
                  <a:gd name="T28" fmla="*/ 184 w 600"/>
                  <a:gd name="T29" fmla="*/ 347 h 519"/>
                  <a:gd name="T30" fmla="*/ 238 w 600"/>
                  <a:gd name="T31" fmla="*/ 150 h 519"/>
                  <a:gd name="T32" fmla="*/ 311 w 600"/>
                  <a:gd name="T33" fmla="*/ 130 h 519"/>
                  <a:gd name="T34" fmla="*/ 436 w 600"/>
                  <a:gd name="T35" fmla="*/ 204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00" h="519">
                    <a:moveTo>
                      <a:pt x="209" y="74"/>
                    </a:moveTo>
                    <a:cubicBezTo>
                      <a:pt x="106" y="133"/>
                      <a:pt x="67" y="260"/>
                      <a:pt x="116" y="365"/>
                    </a:cubicBezTo>
                    <a:cubicBezTo>
                      <a:pt x="114" y="370"/>
                      <a:pt x="110" y="373"/>
                      <a:pt x="104" y="374"/>
                    </a:cubicBezTo>
                    <a:cubicBezTo>
                      <a:pt x="73" y="379"/>
                      <a:pt x="56" y="361"/>
                      <a:pt x="24" y="389"/>
                    </a:cubicBezTo>
                    <a:cubicBezTo>
                      <a:pt x="0" y="412"/>
                      <a:pt x="0" y="445"/>
                      <a:pt x="15" y="471"/>
                    </a:cubicBezTo>
                    <a:cubicBezTo>
                      <a:pt x="33" y="494"/>
                      <a:pt x="63" y="508"/>
                      <a:pt x="94" y="494"/>
                    </a:cubicBezTo>
                    <a:cubicBezTo>
                      <a:pt x="132" y="477"/>
                      <a:pt x="122" y="454"/>
                      <a:pt x="139" y="428"/>
                    </a:cubicBezTo>
                    <a:cubicBezTo>
                      <a:pt x="142" y="422"/>
                      <a:pt x="147" y="419"/>
                      <a:pt x="153" y="420"/>
                    </a:cubicBezTo>
                    <a:cubicBezTo>
                      <a:pt x="222" y="497"/>
                      <a:pt x="338" y="519"/>
                      <a:pt x="431" y="465"/>
                    </a:cubicBezTo>
                    <a:cubicBezTo>
                      <a:pt x="553" y="396"/>
                      <a:pt x="590" y="131"/>
                      <a:pt x="600" y="110"/>
                    </a:cubicBezTo>
                    <a:cubicBezTo>
                      <a:pt x="577" y="107"/>
                      <a:pt x="340" y="0"/>
                      <a:pt x="209" y="74"/>
                    </a:cubicBezTo>
                    <a:close/>
                    <a:moveTo>
                      <a:pt x="436" y="204"/>
                    </a:moveTo>
                    <a:cubicBezTo>
                      <a:pt x="476" y="273"/>
                      <a:pt x="451" y="362"/>
                      <a:pt x="382" y="402"/>
                    </a:cubicBezTo>
                    <a:cubicBezTo>
                      <a:pt x="360" y="414"/>
                      <a:pt x="335" y="421"/>
                      <a:pt x="309" y="421"/>
                    </a:cubicBezTo>
                    <a:cubicBezTo>
                      <a:pt x="258" y="420"/>
                      <a:pt x="210" y="392"/>
                      <a:pt x="184" y="347"/>
                    </a:cubicBezTo>
                    <a:cubicBezTo>
                      <a:pt x="144" y="278"/>
                      <a:pt x="169" y="189"/>
                      <a:pt x="238" y="150"/>
                    </a:cubicBezTo>
                    <a:cubicBezTo>
                      <a:pt x="260" y="137"/>
                      <a:pt x="285" y="130"/>
                      <a:pt x="311" y="130"/>
                    </a:cubicBezTo>
                    <a:cubicBezTo>
                      <a:pt x="362" y="131"/>
                      <a:pt x="411" y="159"/>
                      <a:pt x="436" y="20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sz="1600"/>
              </a:p>
            </p:txBody>
          </p:sp>
          <p:sp>
            <p:nvSpPr>
              <p:cNvPr id="19" name="ïṩ1íḑe">
                <a:extLst>
                  <a:ext uri="{FF2B5EF4-FFF2-40B4-BE49-F238E27FC236}">
                    <a16:creationId xmlns:a16="http://schemas.microsoft.com/office/drawing/2014/main" id="{CD07BF07-F4FC-4AC7-9414-27728E0455D9}"/>
                  </a:ext>
                </a:extLst>
              </p:cNvPr>
              <p:cNvSpPr/>
              <p:nvPr/>
            </p:nvSpPr>
            <p:spPr bwMode="auto">
              <a:xfrm>
                <a:off x="9728723" y="2827791"/>
                <a:ext cx="1440194" cy="1438221"/>
              </a:xfrm>
              <a:custGeom>
                <a:avLst/>
                <a:gdLst>
                  <a:gd name="T0" fmla="*/ 337 w 383"/>
                  <a:gd name="T1" fmla="*/ 108 h 383"/>
                  <a:gd name="T2" fmla="*/ 108 w 383"/>
                  <a:gd name="T3" fmla="*/ 46 h 383"/>
                  <a:gd name="T4" fmla="*/ 45 w 383"/>
                  <a:gd name="T5" fmla="*/ 275 h 383"/>
                  <a:gd name="T6" fmla="*/ 274 w 383"/>
                  <a:gd name="T7" fmla="*/ 337 h 383"/>
                  <a:gd name="T8" fmla="*/ 337 w 383"/>
                  <a:gd name="T9" fmla="*/ 108 h 383"/>
                  <a:gd name="T10" fmla="*/ 263 w 383"/>
                  <a:gd name="T11" fmla="*/ 318 h 383"/>
                  <a:gd name="T12" fmla="*/ 190 w 383"/>
                  <a:gd name="T13" fmla="*/ 337 h 383"/>
                  <a:gd name="T14" fmla="*/ 65 w 383"/>
                  <a:gd name="T15" fmla="*/ 263 h 383"/>
                  <a:gd name="T16" fmla="*/ 119 w 383"/>
                  <a:gd name="T17" fmla="*/ 66 h 383"/>
                  <a:gd name="T18" fmla="*/ 192 w 383"/>
                  <a:gd name="T19" fmla="*/ 46 h 383"/>
                  <a:gd name="T20" fmla="*/ 317 w 383"/>
                  <a:gd name="T21" fmla="*/ 120 h 383"/>
                  <a:gd name="T22" fmla="*/ 263 w 383"/>
                  <a:gd name="T23" fmla="*/ 318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3" h="383">
                    <a:moveTo>
                      <a:pt x="337" y="108"/>
                    </a:moveTo>
                    <a:cubicBezTo>
                      <a:pt x="291" y="28"/>
                      <a:pt x="189" y="0"/>
                      <a:pt x="108" y="46"/>
                    </a:cubicBezTo>
                    <a:cubicBezTo>
                      <a:pt x="28" y="92"/>
                      <a:pt x="0" y="194"/>
                      <a:pt x="45" y="275"/>
                    </a:cubicBezTo>
                    <a:cubicBezTo>
                      <a:pt x="91" y="355"/>
                      <a:pt x="194" y="383"/>
                      <a:pt x="274" y="337"/>
                    </a:cubicBezTo>
                    <a:cubicBezTo>
                      <a:pt x="355" y="291"/>
                      <a:pt x="383" y="189"/>
                      <a:pt x="337" y="108"/>
                    </a:cubicBezTo>
                    <a:close/>
                    <a:moveTo>
                      <a:pt x="263" y="318"/>
                    </a:moveTo>
                    <a:cubicBezTo>
                      <a:pt x="241" y="330"/>
                      <a:pt x="216" y="337"/>
                      <a:pt x="190" y="337"/>
                    </a:cubicBezTo>
                    <a:cubicBezTo>
                      <a:pt x="139" y="336"/>
                      <a:pt x="91" y="308"/>
                      <a:pt x="65" y="263"/>
                    </a:cubicBezTo>
                    <a:cubicBezTo>
                      <a:pt x="25" y="194"/>
                      <a:pt x="50" y="105"/>
                      <a:pt x="119" y="66"/>
                    </a:cubicBezTo>
                    <a:cubicBezTo>
                      <a:pt x="141" y="53"/>
                      <a:pt x="166" y="46"/>
                      <a:pt x="192" y="46"/>
                    </a:cubicBezTo>
                    <a:cubicBezTo>
                      <a:pt x="243" y="47"/>
                      <a:pt x="292" y="75"/>
                      <a:pt x="317" y="120"/>
                    </a:cubicBezTo>
                    <a:cubicBezTo>
                      <a:pt x="357" y="189"/>
                      <a:pt x="332" y="278"/>
                      <a:pt x="263" y="318"/>
                    </a:cubicBez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sz="1600"/>
              </a:p>
            </p:txBody>
          </p:sp>
        </p:grpSp>
        <p:grpSp>
          <p:nvGrpSpPr>
            <p:cNvPr id="21" name="îşḻídê">
              <a:extLst>
                <a:ext uri="{FF2B5EF4-FFF2-40B4-BE49-F238E27FC236}">
                  <a16:creationId xmlns:a16="http://schemas.microsoft.com/office/drawing/2014/main" id="{00373A0E-26B2-4997-BCD9-85759C6826D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36161" y="3600027"/>
              <a:ext cx="1782003" cy="1532122"/>
              <a:chOff x="6544434" y="4212577"/>
              <a:chExt cx="2278063" cy="1958975"/>
            </a:xfrm>
            <a:solidFill>
              <a:srgbClr val="D2D0B7"/>
            </a:solidFill>
          </p:grpSpPr>
          <p:sp>
            <p:nvSpPr>
              <p:cNvPr id="23" name="iṡlïḋè">
                <a:extLst>
                  <a:ext uri="{FF2B5EF4-FFF2-40B4-BE49-F238E27FC236}">
                    <a16:creationId xmlns:a16="http://schemas.microsoft.com/office/drawing/2014/main" id="{578CBAC9-2CBF-4C57-851B-9676BF133D1D}"/>
                  </a:ext>
                </a:extLst>
              </p:cNvPr>
              <p:cNvSpPr/>
              <p:nvPr/>
            </p:nvSpPr>
            <p:spPr bwMode="auto">
              <a:xfrm>
                <a:off x="6544434" y="4212577"/>
                <a:ext cx="2278063" cy="1958975"/>
              </a:xfrm>
              <a:custGeom>
                <a:avLst/>
                <a:gdLst>
                  <a:gd name="T0" fmla="*/ 593 w 606"/>
                  <a:gd name="T1" fmla="*/ 70 h 521"/>
                  <a:gd name="T2" fmla="*/ 517 w 606"/>
                  <a:gd name="T3" fmla="*/ 41 h 521"/>
                  <a:gd name="T4" fmla="*/ 467 w 606"/>
                  <a:gd name="T5" fmla="*/ 104 h 521"/>
                  <a:gd name="T6" fmla="*/ 456 w 606"/>
                  <a:gd name="T7" fmla="*/ 111 h 521"/>
                  <a:gd name="T8" fmla="*/ 168 w 606"/>
                  <a:gd name="T9" fmla="*/ 55 h 521"/>
                  <a:gd name="T10" fmla="*/ 0 w 606"/>
                  <a:gd name="T11" fmla="*/ 410 h 521"/>
                  <a:gd name="T12" fmla="*/ 391 w 606"/>
                  <a:gd name="T13" fmla="*/ 446 h 521"/>
                  <a:gd name="T14" fmla="*/ 487 w 606"/>
                  <a:gd name="T15" fmla="*/ 165 h 521"/>
                  <a:gd name="T16" fmla="*/ 498 w 606"/>
                  <a:gd name="T17" fmla="*/ 160 h 521"/>
                  <a:gd name="T18" fmla="*/ 578 w 606"/>
                  <a:gd name="T19" fmla="*/ 151 h 521"/>
                  <a:gd name="T20" fmla="*/ 593 w 606"/>
                  <a:gd name="T21" fmla="*/ 70 h 521"/>
                  <a:gd name="T22" fmla="*/ 361 w 606"/>
                  <a:gd name="T23" fmla="*/ 371 h 521"/>
                  <a:gd name="T24" fmla="*/ 289 w 606"/>
                  <a:gd name="T25" fmla="*/ 390 h 521"/>
                  <a:gd name="T26" fmla="*/ 163 w 606"/>
                  <a:gd name="T27" fmla="*/ 317 h 521"/>
                  <a:gd name="T28" fmla="*/ 218 w 606"/>
                  <a:gd name="T29" fmla="*/ 119 h 521"/>
                  <a:gd name="T30" fmla="*/ 290 w 606"/>
                  <a:gd name="T31" fmla="*/ 100 h 521"/>
                  <a:gd name="T32" fmla="*/ 415 w 606"/>
                  <a:gd name="T33" fmla="*/ 173 h 521"/>
                  <a:gd name="T34" fmla="*/ 361 w 606"/>
                  <a:gd name="T35" fmla="*/ 371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06" h="521">
                    <a:moveTo>
                      <a:pt x="593" y="70"/>
                    </a:moveTo>
                    <a:cubicBezTo>
                      <a:pt x="578" y="46"/>
                      <a:pt x="548" y="30"/>
                      <a:pt x="517" y="41"/>
                    </a:cubicBezTo>
                    <a:cubicBezTo>
                      <a:pt x="477" y="56"/>
                      <a:pt x="485" y="79"/>
                      <a:pt x="467" y="104"/>
                    </a:cubicBezTo>
                    <a:cubicBezTo>
                      <a:pt x="464" y="108"/>
                      <a:pt x="460" y="111"/>
                      <a:pt x="456" y="111"/>
                    </a:cubicBezTo>
                    <a:cubicBezTo>
                      <a:pt x="388" y="25"/>
                      <a:pt x="266" y="0"/>
                      <a:pt x="168" y="55"/>
                    </a:cubicBezTo>
                    <a:cubicBezTo>
                      <a:pt x="47" y="125"/>
                      <a:pt x="10" y="390"/>
                      <a:pt x="0" y="410"/>
                    </a:cubicBezTo>
                    <a:cubicBezTo>
                      <a:pt x="22" y="413"/>
                      <a:pt x="260" y="521"/>
                      <a:pt x="391" y="446"/>
                    </a:cubicBezTo>
                    <a:cubicBezTo>
                      <a:pt x="490" y="389"/>
                      <a:pt x="530" y="268"/>
                      <a:pt x="487" y="165"/>
                    </a:cubicBezTo>
                    <a:cubicBezTo>
                      <a:pt x="490" y="162"/>
                      <a:pt x="493" y="161"/>
                      <a:pt x="498" y="160"/>
                    </a:cubicBezTo>
                    <a:cubicBezTo>
                      <a:pt x="529" y="158"/>
                      <a:pt x="545" y="177"/>
                      <a:pt x="578" y="151"/>
                    </a:cubicBezTo>
                    <a:cubicBezTo>
                      <a:pt x="605" y="130"/>
                      <a:pt x="606" y="97"/>
                      <a:pt x="593" y="70"/>
                    </a:cubicBezTo>
                    <a:close/>
                    <a:moveTo>
                      <a:pt x="361" y="371"/>
                    </a:moveTo>
                    <a:cubicBezTo>
                      <a:pt x="339" y="384"/>
                      <a:pt x="314" y="390"/>
                      <a:pt x="289" y="390"/>
                    </a:cubicBezTo>
                    <a:cubicBezTo>
                      <a:pt x="237" y="390"/>
                      <a:pt x="189" y="362"/>
                      <a:pt x="163" y="317"/>
                    </a:cubicBezTo>
                    <a:cubicBezTo>
                      <a:pt x="124" y="247"/>
                      <a:pt x="148" y="159"/>
                      <a:pt x="218" y="119"/>
                    </a:cubicBezTo>
                    <a:cubicBezTo>
                      <a:pt x="240" y="107"/>
                      <a:pt x="265" y="100"/>
                      <a:pt x="290" y="100"/>
                    </a:cubicBezTo>
                    <a:cubicBezTo>
                      <a:pt x="342" y="100"/>
                      <a:pt x="390" y="128"/>
                      <a:pt x="415" y="173"/>
                    </a:cubicBezTo>
                    <a:cubicBezTo>
                      <a:pt x="455" y="243"/>
                      <a:pt x="431" y="332"/>
                      <a:pt x="361" y="37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sz="1600"/>
              </a:p>
            </p:txBody>
          </p:sp>
          <p:sp>
            <p:nvSpPr>
              <p:cNvPr id="24" name="íśḻiḓé">
                <a:extLst>
                  <a:ext uri="{FF2B5EF4-FFF2-40B4-BE49-F238E27FC236}">
                    <a16:creationId xmlns:a16="http://schemas.microsoft.com/office/drawing/2014/main" id="{2CD2821B-C80B-448D-A862-4571066677AD}"/>
                  </a:ext>
                </a:extLst>
              </p:cNvPr>
              <p:cNvSpPr/>
              <p:nvPr/>
            </p:nvSpPr>
            <p:spPr bwMode="auto">
              <a:xfrm>
                <a:off x="6912841" y="4415472"/>
                <a:ext cx="1438654" cy="1441246"/>
              </a:xfrm>
              <a:custGeom>
                <a:avLst/>
                <a:gdLst>
                  <a:gd name="T0" fmla="*/ 337 w 383"/>
                  <a:gd name="T1" fmla="*/ 108 h 383"/>
                  <a:gd name="T2" fmla="*/ 108 w 383"/>
                  <a:gd name="T3" fmla="*/ 45 h 383"/>
                  <a:gd name="T4" fmla="*/ 46 w 383"/>
                  <a:gd name="T5" fmla="*/ 274 h 383"/>
                  <a:gd name="T6" fmla="*/ 274 w 383"/>
                  <a:gd name="T7" fmla="*/ 337 h 383"/>
                  <a:gd name="T8" fmla="*/ 337 w 383"/>
                  <a:gd name="T9" fmla="*/ 108 h 383"/>
                  <a:gd name="T10" fmla="*/ 263 w 383"/>
                  <a:gd name="T11" fmla="*/ 317 h 383"/>
                  <a:gd name="T12" fmla="*/ 191 w 383"/>
                  <a:gd name="T13" fmla="*/ 336 h 383"/>
                  <a:gd name="T14" fmla="*/ 65 w 383"/>
                  <a:gd name="T15" fmla="*/ 263 h 383"/>
                  <a:gd name="T16" fmla="*/ 120 w 383"/>
                  <a:gd name="T17" fmla="*/ 65 h 383"/>
                  <a:gd name="T18" fmla="*/ 192 w 383"/>
                  <a:gd name="T19" fmla="*/ 46 h 383"/>
                  <a:gd name="T20" fmla="*/ 317 w 383"/>
                  <a:gd name="T21" fmla="*/ 119 h 383"/>
                  <a:gd name="T22" fmla="*/ 263 w 383"/>
                  <a:gd name="T23" fmla="*/ 317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3" h="383">
                    <a:moveTo>
                      <a:pt x="337" y="108"/>
                    </a:moveTo>
                    <a:cubicBezTo>
                      <a:pt x="291" y="28"/>
                      <a:pt x="189" y="0"/>
                      <a:pt x="108" y="45"/>
                    </a:cubicBezTo>
                    <a:cubicBezTo>
                      <a:pt x="28" y="91"/>
                      <a:pt x="0" y="194"/>
                      <a:pt x="46" y="274"/>
                    </a:cubicBezTo>
                    <a:cubicBezTo>
                      <a:pt x="92" y="355"/>
                      <a:pt x="194" y="383"/>
                      <a:pt x="274" y="337"/>
                    </a:cubicBezTo>
                    <a:cubicBezTo>
                      <a:pt x="355" y="291"/>
                      <a:pt x="383" y="189"/>
                      <a:pt x="337" y="108"/>
                    </a:cubicBezTo>
                    <a:close/>
                    <a:moveTo>
                      <a:pt x="263" y="317"/>
                    </a:moveTo>
                    <a:cubicBezTo>
                      <a:pt x="241" y="330"/>
                      <a:pt x="216" y="336"/>
                      <a:pt x="191" y="336"/>
                    </a:cubicBezTo>
                    <a:cubicBezTo>
                      <a:pt x="139" y="336"/>
                      <a:pt x="91" y="308"/>
                      <a:pt x="65" y="263"/>
                    </a:cubicBezTo>
                    <a:cubicBezTo>
                      <a:pt x="26" y="193"/>
                      <a:pt x="50" y="105"/>
                      <a:pt x="120" y="65"/>
                    </a:cubicBezTo>
                    <a:cubicBezTo>
                      <a:pt x="142" y="53"/>
                      <a:pt x="167" y="46"/>
                      <a:pt x="192" y="46"/>
                    </a:cubicBezTo>
                    <a:cubicBezTo>
                      <a:pt x="244" y="46"/>
                      <a:pt x="292" y="74"/>
                      <a:pt x="317" y="119"/>
                    </a:cubicBezTo>
                    <a:cubicBezTo>
                      <a:pt x="357" y="189"/>
                      <a:pt x="333" y="278"/>
                      <a:pt x="263" y="317"/>
                    </a:cubicBez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sz="1600"/>
              </a:p>
            </p:txBody>
          </p:sp>
        </p:grpSp>
        <p:grpSp>
          <p:nvGrpSpPr>
            <p:cNvPr id="26" name="iSļïḍe">
              <a:extLst>
                <a:ext uri="{FF2B5EF4-FFF2-40B4-BE49-F238E27FC236}">
                  <a16:creationId xmlns:a16="http://schemas.microsoft.com/office/drawing/2014/main" id="{6DA644D3-6C18-4189-B479-4A6C8661171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64716" y="3618267"/>
              <a:ext cx="1758292" cy="1519355"/>
              <a:chOff x="9265409" y="4236390"/>
              <a:chExt cx="2247900" cy="1943100"/>
            </a:xfrm>
            <a:solidFill>
              <a:srgbClr val="B5613C"/>
            </a:solidFill>
          </p:grpSpPr>
          <p:sp>
            <p:nvSpPr>
              <p:cNvPr id="28" name="îś1iḓe">
                <a:extLst>
                  <a:ext uri="{FF2B5EF4-FFF2-40B4-BE49-F238E27FC236}">
                    <a16:creationId xmlns:a16="http://schemas.microsoft.com/office/drawing/2014/main" id="{30A180B2-5730-44B2-84DC-E299F6C695CC}"/>
                  </a:ext>
                </a:extLst>
              </p:cNvPr>
              <p:cNvSpPr/>
              <p:nvPr/>
            </p:nvSpPr>
            <p:spPr bwMode="auto">
              <a:xfrm>
                <a:off x="9265409" y="4236390"/>
                <a:ext cx="2247900" cy="1943100"/>
              </a:xfrm>
              <a:custGeom>
                <a:avLst/>
                <a:gdLst>
                  <a:gd name="T0" fmla="*/ 433 w 598"/>
                  <a:gd name="T1" fmla="*/ 58 h 517"/>
                  <a:gd name="T2" fmla="*/ 140 w 598"/>
                  <a:gd name="T3" fmla="*/ 117 h 517"/>
                  <a:gd name="T4" fmla="*/ 139 w 598"/>
                  <a:gd name="T5" fmla="*/ 116 h 517"/>
                  <a:gd name="T6" fmla="*/ 90 w 598"/>
                  <a:gd name="T7" fmla="*/ 52 h 517"/>
                  <a:gd name="T8" fmla="*/ 13 w 598"/>
                  <a:gd name="T9" fmla="*/ 80 h 517"/>
                  <a:gd name="T10" fmla="*/ 27 w 598"/>
                  <a:gd name="T11" fmla="*/ 161 h 517"/>
                  <a:gd name="T12" fmla="*/ 107 w 598"/>
                  <a:gd name="T13" fmla="*/ 172 h 517"/>
                  <a:gd name="T14" fmla="*/ 110 w 598"/>
                  <a:gd name="T15" fmla="*/ 172 h 517"/>
                  <a:gd name="T16" fmla="*/ 206 w 598"/>
                  <a:gd name="T17" fmla="*/ 446 h 517"/>
                  <a:gd name="T18" fmla="*/ 598 w 598"/>
                  <a:gd name="T19" fmla="*/ 415 h 517"/>
                  <a:gd name="T20" fmla="*/ 433 w 598"/>
                  <a:gd name="T21" fmla="*/ 58 h 517"/>
                  <a:gd name="T22" fmla="*/ 435 w 598"/>
                  <a:gd name="T23" fmla="*/ 320 h 517"/>
                  <a:gd name="T24" fmla="*/ 309 w 598"/>
                  <a:gd name="T25" fmla="*/ 391 h 517"/>
                  <a:gd name="T26" fmla="*/ 237 w 598"/>
                  <a:gd name="T27" fmla="*/ 372 h 517"/>
                  <a:gd name="T28" fmla="*/ 185 w 598"/>
                  <a:gd name="T29" fmla="*/ 173 h 517"/>
                  <a:gd name="T30" fmla="*/ 311 w 598"/>
                  <a:gd name="T31" fmla="*/ 101 h 517"/>
                  <a:gd name="T32" fmla="*/ 383 w 598"/>
                  <a:gd name="T33" fmla="*/ 121 h 517"/>
                  <a:gd name="T34" fmla="*/ 435 w 598"/>
                  <a:gd name="T35" fmla="*/ 320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98" h="517">
                    <a:moveTo>
                      <a:pt x="433" y="58"/>
                    </a:moveTo>
                    <a:cubicBezTo>
                      <a:pt x="334" y="0"/>
                      <a:pt x="208" y="27"/>
                      <a:pt x="140" y="117"/>
                    </a:cubicBezTo>
                    <a:cubicBezTo>
                      <a:pt x="140" y="117"/>
                      <a:pt x="140" y="116"/>
                      <a:pt x="139" y="116"/>
                    </a:cubicBezTo>
                    <a:cubicBezTo>
                      <a:pt x="121" y="91"/>
                      <a:pt x="130" y="67"/>
                      <a:pt x="90" y="52"/>
                    </a:cubicBezTo>
                    <a:cubicBezTo>
                      <a:pt x="59" y="40"/>
                      <a:pt x="29" y="56"/>
                      <a:pt x="13" y="80"/>
                    </a:cubicBezTo>
                    <a:cubicBezTo>
                      <a:pt x="0" y="106"/>
                      <a:pt x="1" y="139"/>
                      <a:pt x="27" y="161"/>
                    </a:cubicBezTo>
                    <a:cubicBezTo>
                      <a:pt x="60" y="187"/>
                      <a:pt x="76" y="168"/>
                      <a:pt x="107" y="172"/>
                    </a:cubicBezTo>
                    <a:cubicBezTo>
                      <a:pt x="108" y="172"/>
                      <a:pt x="109" y="172"/>
                      <a:pt x="110" y="172"/>
                    </a:cubicBezTo>
                    <a:cubicBezTo>
                      <a:pt x="71" y="273"/>
                      <a:pt x="110" y="390"/>
                      <a:pt x="206" y="446"/>
                    </a:cubicBezTo>
                    <a:cubicBezTo>
                      <a:pt x="327" y="517"/>
                      <a:pt x="575" y="416"/>
                      <a:pt x="598" y="415"/>
                    </a:cubicBezTo>
                    <a:cubicBezTo>
                      <a:pt x="589" y="394"/>
                      <a:pt x="564" y="134"/>
                      <a:pt x="433" y="58"/>
                    </a:cubicBezTo>
                    <a:close/>
                    <a:moveTo>
                      <a:pt x="435" y="320"/>
                    </a:moveTo>
                    <a:cubicBezTo>
                      <a:pt x="409" y="364"/>
                      <a:pt x="361" y="392"/>
                      <a:pt x="309" y="391"/>
                    </a:cubicBezTo>
                    <a:cubicBezTo>
                      <a:pt x="284" y="391"/>
                      <a:pt x="259" y="384"/>
                      <a:pt x="237" y="372"/>
                    </a:cubicBezTo>
                    <a:cubicBezTo>
                      <a:pt x="168" y="331"/>
                      <a:pt x="144" y="242"/>
                      <a:pt x="185" y="173"/>
                    </a:cubicBezTo>
                    <a:cubicBezTo>
                      <a:pt x="211" y="129"/>
                      <a:pt x="259" y="101"/>
                      <a:pt x="311" y="101"/>
                    </a:cubicBezTo>
                    <a:cubicBezTo>
                      <a:pt x="336" y="101"/>
                      <a:pt x="361" y="108"/>
                      <a:pt x="383" y="121"/>
                    </a:cubicBezTo>
                    <a:cubicBezTo>
                      <a:pt x="452" y="162"/>
                      <a:pt x="475" y="251"/>
                      <a:pt x="435" y="3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sz="1600"/>
              </a:p>
            </p:txBody>
          </p:sp>
          <p:sp>
            <p:nvSpPr>
              <p:cNvPr id="29" name="ïš1îḍè">
                <a:extLst>
                  <a:ext uri="{FF2B5EF4-FFF2-40B4-BE49-F238E27FC236}">
                    <a16:creationId xmlns:a16="http://schemas.microsoft.com/office/drawing/2014/main" id="{0049491D-7168-493C-9996-EF91826498AF}"/>
                  </a:ext>
                </a:extLst>
              </p:cNvPr>
              <p:cNvSpPr/>
              <p:nvPr/>
            </p:nvSpPr>
            <p:spPr bwMode="auto">
              <a:xfrm>
                <a:off x="9710792" y="4441663"/>
                <a:ext cx="1438749" cy="1441579"/>
              </a:xfrm>
              <a:custGeom>
                <a:avLst/>
                <a:gdLst>
                  <a:gd name="T0" fmla="*/ 277 w 383"/>
                  <a:gd name="T1" fmla="*/ 47 h 383"/>
                  <a:gd name="T2" fmla="*/ 47 w 383"/>
                  <a:gd name="T3" fmla="*/ 107 h 383"/>
                  <a:gd name="T4" fmla="*/ 107 w 383"/>
                  <a:gd name="T5" fmla="*/ 336 h 383"/>
                  <a:gd name="T6" fmla="*/ 337 w 383"/>
                  <a:gd name="T7" fmla="*/ 276 h 383"/>
                  <a:gd name="T8" fmla="*/ 277 w 383"/>
                  <a:gd name="T9" fmla="*/ 47 h 383"/>
                  <a:gd name="T10" fmla="*/ 317 w 383"/>
                  <a:gd name="T11" fmla="*/ 265 h 383"/>
                  <a:gd name="T12" fmla="*/ 191 w 383"/>
                  <a:gd name="T13" fmla="*/ 336 h 383"/>
                  <a:gd name="T14" fmla="*/ 119 w 383"/>
                  <a:gd name="T15" fmla="*/ 317 h 383"/>
                  <a:gd name="T16" fmla="*/ 67 w 383"/>
                  <a:gd name="T17" fmla="*/ 118 h 383"/>
                  <a:gd name="T18" fmla="*/ 193 w 383"/>
                  <a:gd name="T19" fmla="*/ 46 h 383"/>
                  <a:gd name="T20" fmla="*/ 265 w 383"/>
                  <a:gd name="T21" fmla="*/ 66 h 383"/>
                  <a:gd name="T22" fmla="*/ 317 w 383"/>
                  <a:gd name="T23" fmla="*/ 265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3" h="383">
                    <a:moveTo>
                      <a:pt x="277" y="47"/>
                    </a:moveTo>
                    <a:cubicBezTo>
                      <a:pt x="197" y="0"/>
                      <a:pt x="94" y="27"/>
                      <a:pt x="47" y="107"/>
                    </a:cubicBezTo>
                    <a:cubicBezTo>
                      <a:pt x="0" y="187"/>
                      <a:pt x="27" y="289"/>
                      <a:pt x="107" y="336"/>
                    </a:cubicBezTo>
                    <a:cubicBezTo>
                      <a:pt x="187" y="383"/>
                      <a:pt x="290" y="356"/>
                      <a:pt x="337" y="276"/>
                    </a:cubicBezTo>
                    <a:cubicBezTo>
                      <a:pt x="383" y="196"/>
                      <a:pt x="357" y="93"/>
                      <a:pt x="277" y="47"/>
                    </a:cubicBezTo>
                    <a:close/>
                    <a:moveTo>
                      <a:pt x="317" y="265"/>
                    </a:moveTo>
                    <a:cubicBezTo>
                      <a:pt x="291" y="309"/>
                      <a:pt x="243" y="337"/>
                      <a:pt x="191" y="336"/>
                    </a:cubicBezTo>
                    <a:cubicBezTo>
                      <a:pt x="166" y="336"/>
                      <a:pt x="141" y="329"/>
                      <a:pt x="119" y="317"/>
                    </a:cubicBezTo>
                    <a:cubicBezTo>
                      <a:pt x="50" y="276"/>
                      <a:pt x="26" y="187"/>
                      <a:pt x="67" y="118"/>
                    </a:cubicBezTo>
                    <a:cubicBezTo>
                      <a:pt x="93" y="74"/>
                      <a:pt x="141" y="46"/>
                      <a:pt x="193" y="46"/>
                    </a:cubicBezTo>
                    <a:cubicBezTo>
                      <a:pt x="218" y="46"/>
                      <a:pt x="243" y="53"/>
                      <a:pt x="265" y="66"/>
                    </a:cubicBezTo>
                    <a:cubicBezTo>
                      <a:pt x="334" y="107"/>
                      <a:pt x="357" y="196"/>
                      <a:pt x="317" y="265"/>
                    </a:cubicBez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sz="1600"/>
              </a:p>
            </p:txBody>
          </p:sp>
        </p:grpSp>
        <p:grpSp>
          <p:nvGrpSpPr>
            <p:cNvPr id="43" name="iṣļïdê">
              <a:extLst>
                <a:ext uri="{FF2B5EF4-FFF2-40B4-BE49-F238E27FC236}">
                  <a16:creationId xmlns:a16="http://schemas.microsoft.com/office/drawing/2014/main" id="{7E6F04C1-DC33-4244-835A-D6093267FDF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412929" y="3926516"/>
              <a:ext cx="1326014" cy="2017294"/>
              <a:chOff x="8176384" y="4630090"/>
              <a:chExt cx="1695450" cy="2578100"/>
            </a:xfrm>
            <a:solidFill>
              <a:srgbClr val="90B1AA"/>
            </a:solidFill>
          </p:grpSpPr>
          <p:sp>
            <p:nvSpPr>
              <p:cNvPr id="45" name="ïṣļíďè">
                <a:extLst>
                  <a:ext uri="{FF2B5EF4-FFF2-40B4-BE49-F238E27FC236}">
                    <a16:creationId xmlns:a16="http://schemas.microsoft.com/office/drawing/2014/main" id="{C9DCFAFB-16E1-44DA-86C2-B87BA8307F0C}"/>
                  </a:ext>
                </a:extLst>
              </p:cNvPr>
              <p:cNvSpPr/>
              <p:nvPr/>
            </p:nvSpPr>
            <p:spPr bwMode="auto">
              <a:xfrm>
                <a:off x="8176384" y="4630090"/>
                <a:ext cx="1695450" cy="2578100"/>
              </a:xfrm>
              <a:custGeom>
                <a:avLst/>
                <a:gdLst>
                  <a:gd name="T0" fmla="*/ 267 w 451"/>
                  <a:gd name="T1" fmla="*/ 143 h 686"/>
                  <a:gd name="T2" fmla="*/ 266 w 451"/>
                  <a:gd name="T3" fmla="*/ 127 h 686"/>
                  <a:gd name="T4" fmla="*/ 297 w 451"/>
                  <a:gd name="T5" fmla="*/ 53 h 686"/>
                  <a:gd name="T6" fmla="*/ 234 w 451"/>
                  <a:gd name="T7" fmla="*/ 0 h 686"/>
                  <a:gd name="T8" fmla="*/ 171 w 451"/>
                  <a:gd name="T9" fmla="*/ 53 h 686"/>
                  <a:gd name="T10" fmla="*/ 202 w 451"/>
                  <a:gd name="T11" fmla="*/ 127 h 686"/>
                  <a:gd name="T12" fmla="*/ 202 w 451"/>
                  <a:gd name="T13" fmla="*/ 140 h 686"/>
                  <a:gd name="T14" fmla="*/ 1 w 451"/>
                  <a:gd name="T15" fmla="*/ 363 h 686"/>
                  <a:gd name="T16" fmla="*/ 224 w 451"/>
                  <a:gd name="T17" fmla="*/ 686 h 686"/>
                  <a:gd name="T18" fmla="*/ 450 w 451"/>
                  <a:gd name="T19" fmla="*/ 365 h 686"/>
                  <a:gd name="T20" fmla="*/ 267 w 451"/>
                  <a:gd name="T21" fmla="*/ 143 h 686"/>
                  <a:gd name="T22" fmla="*/ 225 w 451"/>
                  <a:gd name="T23" fmla="*/ 498 h 686"/>
                  <a:gd name="T24" fmla="*/ 81 w 451"/>
                  <a:gd name="T25" fmla="*/ 352 h 686"/>
                  <a:gd name="T26" fmla="*/ 226 w 451"/>
                  <a:gd name="T27" fmla="*/ 208 h 686"/>
                  <a:gd name="T28" fmla="*/ 371 w 451"/>
                  <a:gd name="T29" fmla="*/ 354 h 686"/>
                  <a:gd name="T30" fmla="*/ 225 w 451"/>
                  <a:gd name="T31" fmla="*/ 498 h 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51" h="686">
                    <a:moveTo>
                      <a:pt x="267" y="143"/>
                    </a:moveTo>
                    <a:cubicBezTo>
                      <a:pt x="264" y="139"/>
                      <a:pt x="263" y="133"/>
                      <a:pt x="266" y="127"/>
                    </a:cubicBezTo>
                    <a:cubicBezTo>
                      <a:pt x="279" y="99"/>
                      <a:pt x="303" y="94"/>
                      <a:pt x="297" y="53"/>
                    </a:cubicBezTo>
                    <a:cubicBezTo>
                      <a:pt x="291" y="19"/>
                      <a:pt x="263" y="2"/>
                      <a:pt x="234" y="0"/>
                    </a:cubicBezTo>
                    <a:cubicBezTo>
                      <a:pt x="205" y="2"/>
                      <a:pt x="177" y="19"/>
                      <a:pt x="171" y="53"/>
                    </a:cubicBezTo>
                    <a:cubicBezTo>
                      <a:pt x="165" y="94"/>
                      <a:pt x="189" y="99"/>
                      <a:pt x="202" y="127"/>
                    </a:cubicBezTo>
                    <a:cubicBezTo>
                      <a:pt x="204" y="132"/>
                      <a:pt x="204" y="136"/>
                      <a:pt x="202" y="140"/>
                    </a:cubicBezTo>
                    <a:cubicBezTo>
                      <a:pt x="90" y="152"/>
                      <a:pt x="1" y="247"/>
                      <a:pt x="1" y="363"/>
                    </a:cubicBezTo>
                    <a:cubicBezTo>
                      <a:pt x="0" y="503"/>
                      <a:pt x="211" y="667"/>
                      <a:pt x="224" y="686"/>
                    </a:cubicBezTo>
                    <a:cubicBezTo>
                      <a:pt x="238" y="668"/>
                      <a:pt x="450" y="516"/>
                      <a:pt x="450" y="365"/>
                    </a:cubicBezTo>
                    <a:cubicBezTo>
                      <a:pt x="451" y="255"/>
                      <a:pt x="372" y="163"/>
                      <a:pt x="267" y="143"/>
                    </a:cubicBezTo>
                    <a:close/>
                    <a:moveTo>
                      <a:pt x="225" y="498"/>
                    </a:moveTo>
                    <a:cubicBezTo>
                      <a:pt x="145" y="497"/>
                      <a:pt x="80" y="432"/>
                      <a:pt x="81" y="352"/>
                    </a:cubicBezTo>
                    <a:cubicBezTo>
                      <a:pt x="81" y="272"/>
                      <a:pt x="146" y="207"/>
                      <a:pt x="226" y="208"/>
                    </a:cubicBezTo>
                    <a:cubicBezTo>
                      <a:pt x="306" y="208"/>
                      <a:pt x="371" y="274"/>
                      <a:pt x="371" y="354"/>
                    </a:cubicBezTo>
                    <a:cubicBezTo>
                      <a:pt x="370" y="433"/>
                      <a:pt x="305" y="498"/>
                      <a:pt x="225" y="49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sz="1600"/>
              </a:p>
            </p:txBody>
          </p:sp>
          <p:sp>
            <p:nvSpPr>
              <p:cNvPr id="46" name="íŝlïḍé">
                <a:extLst>
                  <a:ext uri="{FF2B5EF4-FFF2-40B4-BE49-F238E27FC236}">
                    <a16:creationId xmlns:a16="http://schemas.microsoft.com/office/drawing/2014/main" id="{745B81FB-1715-447C-A62D-96AF1BFED67F}"/>
                  </a:ext>
                </a:extLst>
              </p:cNvPr>
              <p:cNvSpPr/>
              <p:nvPr/>
            </p:nvSpPr>
            <p:spPr bwMode="auto">
              <a:xfrm>
                <a:off x="8390939" y="5322400"/>
                <a:ext cx="1266340" cy="1265741"/>
              </a:xfrm>
              <a:custGeom>
                <a:avLst/>
                <a:gdLst>
                  <a:gd name="T0" fmla="*/ 170 w 337"/>
                  <a:gd name="T1" fmla="*/ 1 h 337"/>
                  <a:gd name="T2" fmla="*/ 1 w 337"/>
                  <a:gd name="T3" fmla="*/ 168 h 337"/>
                  <a:gd name="T4" fmla="*/ 168 w 337"/>
                  <a:gd name="T5" fmla="*/ 336 h 337"/>
                  <a:gd name="T6" fmla="*/ 336 w 337"/>
                  <a:gd name="T7" fmla="*/ 170 h 337"/>
                  <a:gd name="T8" fmla="*/ 170 w 337"/>
                  <a:gd name="T9" fmla="*/ 1 h 337"/>
                  <a:gd name="T10" fmla="*/ 168 w 337"/>
                  <a:gd name="T11" fmla="*/ 314 h 337"/>
                  <a:gd name="T12" fmla="*/ 24 w 337"/>
                  <a:gd name="T13" fmla="*/ 168 h 337"/>
                  <a:gd name="T14" fmla="*/ 169 w 337"/>
                  <a:gd name="T15" fmla="*/ 24 h 337"/>
                  <a:gd name="T16" fmla="*/ 314 w 337"/>
                  <a:gd name="T17" fmla="*/ 170 h 337"/>
                  <a:gd name="T18" fmla="*/ 168 w 337"/>
                  <a:gd name="T19" fmla="*/ 314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7" h="337">
                    <a:moveTo>
                      <a:pt x="170" y="1"/>
                    </a:moveTo>
                    <a:cubicBezTo>
                      <a:pt x="77" y="0"/>
                      <a:pt x="1" y="75"/>
                      <a:pt x="1" y="168"/>
                    </a:cubicBezTo>
                    <a:cubicBezTo>
                      <a:pt x="0" y="260"/>
                      <a:pt x="75" y="336"/>
                      <a:pt x="168" y="336"/>
                    </a:cubicBezTo>
                    <a:cubicBezTo>
                      <a:pt x="260" y="337"/>
                      <a:pt x="336" y="262"/>
                      <a:pt x="336" y="170"/>
                    </a:cubicBezTo>
                    <a:cubicBezTo>
                      <a:pt x="337" y="77"/>
                      <a:pt x="262" y="2"/>
                      <a:pt x="170" y="1"/>
                    </a:cubicBezTo>
                    <a:close/>
                    <a:moveTo>
                      <a:pt x="168" y="314"/>
                    </a:moveTo>
                    <a:cubicBezTo>
                      <a:pt x="88" y="313"/>
                      <a:pt x="23" y="248"/>
                      <a:pt x="24" y="168"/>
                    </a:cubicBezTo>
                    <a:cubicBezTo>
                      <a:pt x="24" y="88"/>
                      <a:pt x="89" y="23"/>
                      <a:pt x="169" y="24"/>
                    </a:cubicBezTo>
                    <a:cubicBezTo>
                      <a:pt x="249" y="24"/>
                      <a:pt x="314" y="90"/>
                      <a:pt x="314" y="170"/>
                    </a:cubicBezTo>
                    <a:cubicBezTo>
                      <a:pt x="313" y="249"/>
                      <a:pt x="248" y="314"/>
                      <a:pt x="168" y="314"/>
                    </a:cubicBez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8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sz="1600"/>
              </a:p>
            </p:txBody>
          </p:sp>
        </p:grpSp>
      </p:grpSp>
      <p:sp>
        <p:nvSpPr>
          <p:cNvPr id="47" name="iś1iḓe">
            <a:extLst>
              <a:ext uri="{FF2B5EF4-FFF2-40B4-BE49-F238E27FC236}">
                <a16:creationId xmlns:a16="http://schemas.microsoft.com/office/drawing/2014/main" id="{C243F01B-030D-4AED-8F07-9594AD670891}"/>
              </a:ext>
            </a:extLst>
          </p:cNvPr>
          <p:cNvSpPr txBox="1"/>
          <p:nvPr/>
        </p:nvSpPr>
        <p:spPr>
          <a:xfrm>
            <a:off x="8356784" y="2546214"/>
            <a:ext cx="2694697" cy="623793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600" dirty="0">
                <a:solidFill>
                  <a:sysClr val="windowText" lastClr="000000"/>
                </a:solidFill>
              </a:rPr>
              <a:t>请输入您需要的内容</a:t>
            </a:r>
          </a:p>
        </p:txBody>
      </p:sp>
      <p:sp>
        <p:nvSpPr>
          <p:cNvPr id="48" name="îṩḻíḑe">
            <a:extLst>
              <a:ext uri="{FF2B5EF4-FFF2-40B4-BE49-F238E27FC236}">
                <a16:creationId xmlns:a16="http://schemas.microsoft.com/office/drawing/2014/main" id="{A91D735A-985D-4CB2-8743-100BD4A902E3}"/>
              </a:ext>
            </a:extLst>
          </p:cNvPr>
          <p:cNvSpPr/>
          <p:nvPr/>
        </p:nvSpPr>
        <p:spPr>
          <a:xfrm>
            <a:off x="8321217" y="2076011"/>
            <a:ext cx="2694697" cy="436341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/>
          <a:p>
            <a:pPr algn="ctr">
              <a:defRPr/>
            </a:pPr>
            <a:r>
              <a:rPr lang="zh-CN" altLang="en-US" b="1" dirty="0">
                <a:latin typeface="+mj-ea"/>
                <a:ea typeface="+mj-ea"/>
              </a:rPr>
              <a:t>在此处编辑标题</a:t>
            </a:r>
          </a:p>
        </p:txBody>
      </p:sp>
      <p:sp>
        <p:nvSpPr>
          <p:cNvPr id="49" name="iś1iḓe">
            <a:extLst>
              <a:ext uri="{FF2B5EF4-FFF2-40B4-BE49-F238E27FC236}">
                <a16:creationId xmlns:a16="http://schemas.microsoft.com/office/drawing/2014/main" id="{C9B23209-FFF2-49F0-8A16-3185D8A1985C}"/>
              </a:ext>
            </a:extLst>
          </p:cNvPr>
          <p:cNvSpPr txBox="1"/>
          <p:nvPr/>
        </p:nvSpPr>
        <p:spPr>
          <a:xfrm>
            <a:off x="1228874" y="5087651"/>
            <a:ext cx="2694697" cy="623793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600" dirty="0">
                <a:solidFill>
                  <a:sysClr val="windowText" lastClr="000000"/>
                </a:solidFill>
              </a:rPr>
              <a:t>请输入您需要的内容</a:t>
            </a:r>
          </a:p>
        </p:txBody>
      </p:sp>
      <p:sp>
        <p:nvSpPr>
          <p:cNvPr id="50" name="îṩḻíḑe">
            <a:extLst>
              <a:ext uri="{FF2B5EF4-FFF2-40B4-BE49-F238E27FC236}">
                <a16:creationId xmlns:a16="http://schemas.microsoft.com/office/drawing/2014/main" id="{9FB605BE-2417-4DC9-88D2-264550926001}"/>
              </a:ext>
            </a:extLst>
          </p:cNvPr>
          <p:cNvSpPr/>
          <p:nvPr/>
        </p:nvSpPr>
        <p:spPr>
          <a:xfrm>
            <a:off x="1193307" y="4617448"/>
            <a:ext cx="2694697" cy="436341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/>
          <a:p>
            <a:pPr algn="ctr">
              <a:defRPr/>
            </a:pPr>
            <a:r>
              <a:rPr lang="zh-CN" altLang="en-US" b="1" dirty="0">
                <a:latin typeface="+mj-ea"/>
                <a:ea typeface="+mj-ea"/>
              </a:rPr>
              <a:t>在此处编辑标题</a:t>
            </a:r>
          </a:p>
        </p:txBody>
      </p:sp>
      <p:sp>
        <p:nvSpPr>
          <p:cNvPr id="51" name="iś1iḓe">
            <a:extLst>
              <a:ext uri="{FF2B5EF4-FFF2-40B4-BE49-F238E27FC236}">
                <a16:creationId xmlns:a16="http://schemas.microsoft.com/office/drawing/2014/main" id="{2C055822-0FBA-401A-AD35-F0750B7DB9ED}"/>
              </a:ext>
            </a:extLst>
          </p:cNvPr>
          <p:cNvSpPr txBox="1"/>
          <p:nvPr/>
        </p:nvSpPr>
        <p:spPr>
          <a:xfrm>
            <a:off x="8356784" y="5087651"/>
            <a:ext cx="2694697" cy="623793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600" dirty="0">
                <a:solidFill>
                  <a:sysClr val="windowText" lastClr="000000"/>
                </a:solidFill>
              </a:rPr>
              <a:t>请输入您需要的内容</a:t>
            </a:r>
          </a:p>
        </p:txBody>
      </p:sp>
      <p:sp>
        <p:nvSpPr>
          <p:cNvPr id="52" name="îṩḻíḑe">
            <a:extLst>
              <a:ext uri="{FF2B5EF4-FFF2-40B4-BE49-F238E27FC236}">
                <a16:creationId xmlns:a16="http://schemas.microsoft.com/office/drawing/2014/main" id="{BEF03EEA-8A24-42D8-9C4B-2F4B84F87237}"/>
              </a:ext>
            </a:extLst>
          </p:cNvPr>
          <p:cNvSpPr/>
          <p:nvPr/>
        </p:nvSpPr>
        <p:spPr>
          <a:xfrm>
            <a:off x="8321217" y="4617448"/>
            <a:ext cx="2694697" cy="436341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/>
          <a:p>
            <a:pPr algn="ctr">
              <a:defRPr/>
            </a:pPr>
            <a:r>
              <a:rPr lang="zh-CN" altLang="en-US" b="1" dirty="0">
                <a:latin typeface="+mj-ea"/>
                <a:ea typeface="+mj-ea"/>
              </a:rPr>
              <a:t>在此处编辑标题</a:t>
            </a:r>
          </a:p>
        </p:txBody>
      </p:sp>
      <p:pic>
        <p:nvPicPr>
          <p:cNvPr id="55" name="图片 54">
            <a:extLst>
              <a:ext uri="{FF2B5EF4-FFF2-40B4-BE49-F238E27FC236}">
                <a16:creationId xmlns:a16="http://schemas.microsoft.com/office/drawing/2014/main" id="{A8A902D7-C83D-4E3E-83D2-6D42E10E94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367"/>
          <a:stretch/>
        </p:blipFill>
        <p:spPr>
          <a:xfrm>
            <a:off x="8497783" y="-29085"/>
            <a:ext cx="4714530" cy="1114189"/>
          </a:xfrm>
          <a:prstGeom prst="rect">
            <a:avLst/>
          </a:pr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F37899FC-43F3-47E3-B633-89E2BF7653B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367"/>
          <a:stretch/>
        </p:blipFill>
        <p:spPr>
          <a:xfrm>
            <a:off x="-1178970" y="3042932"/>
            <a:ext cx="4714530" cy="1114189"/>
          </a:xfrm>
          <a:prstGeom prst="rect">
            <a:avLst/>
          </a:prstGeom>
        </p:spPr>
      </p:pic>
      <p:sp>
        <p:nvSpPr>
          <p:cNvPr id="59" name="流程图: 接点 58">
            <a:extLst>
              <a:ext uri="{FF2B5EF4-FFF2-40B4-BE49-F238E27FC236}">
                <a16:creationId xmlns:a16="http://schemas.microsoft.com/office/drawing/2014/main" id="{3945953A-23A2-4DE3-9606-B7E969B18214}"/>
              </a:ext>
            </a:extLst>
          </p:cNvPr>
          <p:cNvSpPr/>
          <p:nvPr/>
        </p:nvSpPr>
        <p:spPr>
          <a:xfrm>
            <a:off x="5489129" y="3051473"/>
            <a:ext cx="1220224" cy="1273121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C072BB31-9357-4243-A31D-2BF13636F715}"/>
              </a:ext>
            </a:extLst>
          </p:cNvPr>
          <p:cNvSpPr txBox="1"/>
          <p:nvPr/>
        </p:nvSpPr>
        <p:spPr>
          <a:xfrm>
            <a:off x="141514" y="130629"/>
            <a:ext cx="40074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B5613C"/>
                </a:solidFill>
                <a:latin typeface="汉仪北魏写经W" panose="00020600040101010101" pitchFamily="18" charset="-122"/>
                <a:ea typeface="汉仪北魏写经W" panose="00020600040101010101" pitchFamily="18" charset="-122"/>
              </a:rPr>
              <a:t>请</a:t>
            </a:r>
            <a:r>
              <a:rPr lang="zh-CN" altLang="en-US" sz="2800" dirty="0">
                <a:solidFill>
                  <a:srgbClr val="B5613C"/>
                </a:solidFill>
                <a:latin typeface="汉仪北魏写经W" panose="00020600040101010101" pitchFamily="18" charset="-122"/>
                <a:ea typeface="汉仪北魏写经W" panose="00020600040101010101" pitchFamily="18" charset="-122"/>
              </a:rPr>
              <a:t>输入标题内容</a:t>
            </a:r>
          </a:p>
        </p:txBody>
      </p:sp>
      <p:pic>
        <p:nvPicPr>
          <p:cNvPr id="58" name="图片 57">
            <a:extLst>
              <a:ext uri="{FF2B5EF4-FFF2-40B4-BE49-F238E27FC236}">
                <a16:creationId xmlns:a16="http://schemas.microsoft.com/office/drawing/2014/main" id="{707ACF11-AFF0-4D40-BCE2-CA1B3CA137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5169" y="3096439"/>
            <a:ext cx="1357272" cy="1299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9351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>
            <a:extLst>
              <a:ext uri="{FF2B5EF4-FFF2-40B4-BE49-F238E27FC236}">
                <a16:creationId xmlns:a16="http://schemas.microsoft.com/office/drawing/2014/main" id="{CA188573-76AF-4EEF-B7EC-32620BBC15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2476" y="5060914"/>
            <a:ext cx="4609524" cy="2603175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9055DF98-17E8-4A02-B9BA-4DFD214D7B69}"/>
              </a:ext>
            </a:extLst>
          </p:cNvPr>
          <p:cNvSpPr/>
          <p:nvPr/>
        </p:nvSpPr>
        <p:spPr>
          <a:xfrm>
            <a:off x="6096000" y="1405693"/>
            <a:ext cx="3237000" cy="404661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5B13089B-3FE2-459C-BD98-3AFD29A5E16C}"/>
              </a:ext>
            </a:extLst>
          </p:cNvPr>
          <p:cNvSpPr/>
          <p:nvPr/>
        </p:nvSpPr>
        <p:spPr>
          <a:xfrm>
            <a:off x="2858998" y="1405695"/>
            <a:ext cx="3237001" cy="4046614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224B3AF3-589E-4A2F-8F4A-E69DFD5C5963}"/>
              </a:ext>
            </a:extLst>
          </p:cNvPr>
          <p:cNvSpPr txBox="1"/>
          <p:nvPr/>
        </p:nvSpPr>
        <p:spPr>
          <a:xfrm>
            <a:off x="976517" y="274156"/>
            <a:ext cx="26375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9E99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543E2E25-D412-4C31-908B-5F9B6C00B7F6}"/>
              </a:ext>
            </a:extLst>
          </p:cNvPr>
          <p:cNvSpPr/>
          <p:nvPr/>
        </p:nvSpPr>
        <p:spPr>
          <a:xfrm>
            <a:off x="0" y="1405693"/>
            <a:ext cx="2858997" cy="4046614"/>
          </a:xfrm>
          <a:prstGeom prst="rect">
            <a:avLst/>
          </a:prstGeom>
          <a:solidFill>
            <a:srgbClr val="D2D0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18EDAA80-5209-406F-AFC8-22930BE09639}"/>
              </a:ext>
            </a:extLst>
          </p:cNvPr>
          <p:cNvSpPr/>
          <p:nvPr/>
        </p:nvSpPr>
        <p:spPr>
          <a:xfrm>
            <a:off x="412286" y="2042415"/>
            <a:ext cx="2318056" cy="2443939"/>
          </a:xfrm>
          <a:prstGeom prst="rect">
            <a:avLst/>
          </a:prstGeom>
          <a:noFill/>
          <a:ln>
            <a:noFill/>
          </a:ln>
        </p:spPr>
        <p:txBody>
          <a:bodyPr vert="horz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spc="3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请输入您需要的内容，字体颜色和大小均可根据您的需要更改。</a:t>
            </a:r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id="{DF80BD39-46D0-4246-9902-0F8006274219}"/>
              </a:ext>
            </a:extLst>
          </p:cNvPr>
          <p:cNvSpPr/>
          <p:nvPr/>
        </p:nvSpPr>
        <p:spPr>
          <a:xfrm rot="16200000">
            <a:off x="2528957" y="1736912"/>
            <a:ext cx="402771" cy="257309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27C8A85-C014-4486-9135-18D845C52EAB}"/>
              </a:ext>
            </a:extLst>
          </p:cNvPr>
          <p:cNvSpPr/>
          <p:nvPr/>
        </p:nvSpPr>
        <p:spPr>
          <a:xfrm>
            <a:off x="9333000" y="1405691"/>
            <a:ext cx="2858997" cy="4046616"/>
          </a:xfrm>
          <a:prstGeom prst="rect">
            <a:avLst/>
          </a:prstGeom>
          <a:solidFill>
            <a:srgbClr val="D2D0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33CF062-85BF-4532-AB03-BDF95D2A7C35}"/>
              </a:ext>
            </a:extLst>
          </p:cNvPr>
          <p:cNvSpPr/>
          <p:nvPr/>
        </p:nvSpPr>
        <p:spPr>
          <a:xfrm>
            <a:off x="9654592" y="2042414"/>
            <a:ext cx="2318056" cy="2443939"/>
          </a:xfrm>
          <a:prstGeom prst="rect">
            <a:avLst/>
          </a:prstGeom>
          <a:noFill/>
          <a:ln>
            <a:noFill/>
          </a:ln>
        </p:spPr>
        <p:txBody>
          <a:bodyPr vert="horz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spc="3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请输入您需要的内容，字体颜色和大小均可根据您的需要更改。</a:t>
            </a:r>
          </a:p>
        </p:txBody>
      </p:sp>
      <p:sp>
        <p:nvSpPr>
          <p:cNvPr id="12" name="等腰三角形 11">
            <a:extLst>
              <a:ext uri="{FF2B5EF4-FFF2-40B4-BE49-F238E27FC236}">
                <a16:creationId xmlns:a16="http://schemas.microsoft.com/office/drawing/2014/main" id="{C5F922C0-A9FE-47E3-92D8-F483F5A07BBB}"/>
              </a:ext>
            </a:extLst>
          </p:cNvPr>
          <p:cNvSpPr/>
          <p:nvPr/>
        </p:nvSpPr>
        <p:spPr>
          <a:xfrm rot="5400000">
            <a:off x="9260272" y="1719840"/>
            <a:ext cx="402771" cy="257309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2CA91B5-FDA5-4F1A-81D9-177BD5AFA74C}"/>
              </a:ext>
            </a:extLst>
          </p:cNvPr>
          <p:cNvSpPr/>
          <p:nvPr/>
        </p:nvSpPr>
        <p:spPr>
          <a:xfrm>
            <a:off x="6063860" y="1125540"/>
            <a:ext cx="64280" cy="43267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流程图: 接点 13">
            <a:extLst>
              <a:ext uri="{FF2B5EF4-FFF2-40B4-BE49-F238E27FC236}">
                <a16:creationId xmlns:a16="http://schemas.microsoft.com/office/drawing/2014/main" id="{EF549F32-45F7-4CAE-B722-7FE1540C5538}"/>
              </a:ext>
            </a:extLst>
          </p:cNvPr>
          <p:cNvSpPr/>
          <p:nvPr/>
        </p:nvSpPr>
        <p:spPr>
          <a:xfrm>
            <a:off x="-54430" y="43769"/>
            <a:ext cx="1216251" cy="1032693"/>
          </a:xfrm>
          <a:prstGeom prst="flowChartConnector">
            <a:avLst/>
          </a:prstGeom>
          <a:blipFill dpi="0" rotWithShape="1">
            <a:blip r:embed="rId5">
              <a:alphaModFix amt="55000"/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47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39967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B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CA1361FC-DC52-495B-95AF-205ABD1C7D39}"/>
              </a:ext>
            </a:extLst>
          </p:cNvPr>
          <p:cNvSpPr/>
          <p:nvPr/>
        </p:nvSpPr>
        <p:spPr>
          <a:xfrm>
            <a:off x="3710432" y="0"/>
            <a:ext cx="4792985" cy="6878538"/>
          </a:xfrm>
          <a:prstGeom prst="rect">
            <a:avLst/>
          </a:prstGeom>
          <a:solidFill>
            <a:srgbClr val="F7F7F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1E210E4D-1BFB-42EA-8C64-C7DBBC3E4E3D}"/>
              </a:ext>
            </a:extLst>
          </p:cNvPr>
          <p:cNvSpPr/>
          <p:nvPr/>
        </p:nvSpPr>
        <p:spPr>
          <a:xfrm>
            <a:off x="4654069" y="1130300"/>
            <a:ext cx="3105150" cy="4597400"/>
          </a:xfrm>
          <a:custGeom>
            <a:avLst/>
            <a:gdLst>
              <a:gd name="connsiteX0" fmla="*/ 3067050 w 3105150"/>
              <a:gd name="connsiteY0" fmla="*/ 1066800 h 4610100"/>
              <a:gd name="connsiteX1" fmla="*/ 3067050 w 3105150"/>
              <a:gd name="connsiteY1" fmla="*/ 0 h 4610100"/>
              <a:gd name="connsiteX2" fmla="*/ 0 w 3105150"/>
              <a:gd name="connsiteY2" fmla="*/ 0 h 4610100"/>
              <a:gd name="connsiteX3" fmla="*/ 19050 w 3105150"/>
              <a:gd name="connsiteY3" fmla="*/ 4610100 h 4610100"/>
              <a:gd name="connsiteX4" fmla="*/ 3105150 w 3105150"/>
              <a:gd name="connsiteY4" fmla="*/ 4591050 h 4610100"/>
              <a:gd name="connsiteX5" fmla="*/ 3048000 w 3105150"/>
              <a:gd name="connsiteY5" fmla="*/ 2324100 h 4610100"/>
              <a:gd name="connsiteX0" fmla="*/ 3067050 w 3105150"/>
              <a:gd name="connsiteY0" fmla="*/ 1066800 h 4610100"/>
              <a:gd name="connsiteX1" fmla="*/ 3067050 w 3105150"/>
              <a:gd name="connsiteY1" fmla="*/ 0 h 4610100"/>
              <a:gd name="connsiteX2" fmla="*/ 0 w 3105150"/>
              <a:gd name="connsiteY2" fmla="*/ 0 h 4610100"/>
              <a:gd name="connsiteX3" fmla="*/ 19050 w 3105150"/>
              <a:gd name="connsiteY3" fmla="*/ 4610100 h 4610100"/>
              <a:gd name="connsiteX4" fmla="*/ 3105150 w 3105150"/>
              <a:gd name="connsiteY4" fmla="*/ 4591050 h 4610100"/>
              <a:gd name="connsiteX5" fmla="*/ 3086100 w 3105150"/>
              <a:gd name="connsiteY5" fmla="*/ 2324100 h 4610100"/>
              <a:gd name="connsiteX0" fmla="*/ 3067050 w 3105150"/>
              <a:gd name="connsiteY0" fmla="*/ 1066800 h 4597400"/>
              <a:gd name="connsiteX1" fmla="*/ 3067050 w 3105150"/>
              <a:gd name="connsiteY1" fmla="*/ 0 h 4597400"/>
              <a:gd name="connsiteX2" fmla="*/ 0 w 3105150"/>
              <a:gd name="connsiteY2" fmla="*/ 0 h 4597400"/>
              <a:gd name="connsiteX3" fmla="*/ 19050 w 3105150"/>
              <a:gd name="connsiteY3" fmla="*/ 4597400 h 4597400"/>
              <a:gd name="connsiteX4" fmla="*/ 3105150 w 3105150"/>
              <a:gd name="connsiteY4" fmla="*/ 4591050 h 4597400"/>
              <a:gd name="connsiteX5" fmla="*/ 3086100 w 3105150"/>
              <a:gd name="connsiteY5" fmla="*/ 2324100 h 4597400"/>
              <a:gd name="connsiteX0" fmla="*/ 3086100 w 3124200"/>
              <a:gd name="connsiteY0" fmla="*/ 1066800 h 4597400"/>
              <a:gd name="connsiteX1" fmla="*/ 3086100 w 3124200"/>
              <a:gd name="connsiteY1" fmla="*/ 0 h 4597400"/>
              <a:gd name="connsiteX2" fmla="*/ 19050 w 3124200"/>
              <a:gd name="connsiteY2" fmla="*/ 0 h 4597400"/>
              <a:gd name="connsiteX3" fmla="*/ 0 w 3124200"/>
              <a:gd name="connsiteY3" fmla="*/ 4597400 h 4597400"/>
              <a:gd name="connsiteX4" fmla="*/ 3124200 w 3124200"/>
              <a:gd name="connsiteY4" fmla="*/ 4591050 h 4597400"/>
              <a:gd name="connsiteX5" fmla="*/ 3105150 w 3124200"/>
              <a:gd name="connsiteY5" fmla="*/ 2324100 h 4597400"/>
              <a:gd name="connsiteX0" fmla="*/ 3067050 w 3105150"/>
              <a:gd name="connsiteY0" fmla="*/ 1066800 h 4597400"/>
              <a:gd name="connsiteX1" fmla="*/ 3067050 w 3105150"/>
              <a:gd name="connsiteY1" fmla="*/ 0 h 4597400"/>
              <a:gd name="connsiteX2" fmla="*/ 0 w 3105150"/>
              <a:gd name="connsiteY2" fmla="*/ 0 h 4597400"/>
              <a:gd name="connsiteX3" fmla="*/ 6350 w 3105150"/>
              <a:gd name="connsiteY3" fmla="*/ 4597400 h 4597400"/>
              <a:gd name="connsiteX4" fmla="*/ 3105150 w 3105150"/>
              <a:gd name="connsiteY4" fmla="*/ 4591050 h 4597400"/>
              <a:gd name="connsiteX5" fmla="*/ 3086100 w 3105150"/>
              <a:gd name="connsiteY5" fmla="*/ 2324100 h 459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05150" h="4597400">
                <a:moveTo>
                  <a:pt x="3067050" y="1066800"/>
                </a:moveTo>
                <a:lnTo>
                  <a:pt x="3067050" y="0"/>
                </a:lnTo>
                <a:lnTo>
                  <a:pt x="0" y="0"/>
                </a:lnTo>
                <a:cubicBezTo>
                  <a:pt x="2117" y="1532467"/>
                  <a:pt x="4233" y="3064933"/>
                  <a:pt x="6350" y="4597400"/>
                </a:cubicBezTo>
                <a:lnTo>
                  <a:pt x="3105150" y="4591050"/>
                </a:lnTo>
                <a:lnTo>
                  <a:pt x="3086100" y="2324100"/>
                </a:lnTo>
              </a:path>
            </a:pathLst>
          </a:custGeom>
          <a:noFill/>
          <a:ln w="57150" cap="flat" cmpd="sng" algn="ctr">
            <a:solidFill>
              <a:srgbClr val="E6DFCF"/>
            </a:solidFill>
            <a:prstDash val="solid"/>
          </a:ln>
          <a:effectLst>
            <a:outerShdw blurRad="50800" dist="38100" dir="8100000" algn="tr" rotWithShape="0">
              <a:prstClr val="black">
                <a:alpha val="22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3BD6178-6AFE-45B8-BA85-82FE62D193A7}"/>
              </a:ext>
            </a:extLst>
          </p:cNvPr>
          <p:cNvSpPr txBox="1"/>
          <p:nvPr/>
        </p:nvSpPr>
        <p:spPr>
          <a:xfrm>
            <a:off x="5926581" y="1015157"/>
            <a:ext cx="159375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0" b="1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字体视界-一纸情书" panose="02000503000000000000" pitchFamily="2" charset="-122"/>
                <a:ea typeface="字体视界-一纸情书" panose="02000503000000000000" pitchFamily="2" charset="-122"/>
              </a:rPr>
              <a:t>主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4E5F65B-5C32-4C74-AC9E-AB196EBC6B99}"/>
              </a:ext>
            </a:extLst>
          </p:cNvPr>
          <p:cNvSpPr txBox="1"/>
          <p:nvPr/>
        </p:nvSpPr>
        <p:spPr>
          <a:xfrm>
            <a:off x="4742157" y="2079201"/>
            <a:ext cx="159375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0" b="1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字体视界-一纸情书" panose="02000503000000000000" pitchFamily="2" charset="-122"/>
                <a:ea typeface="字体视界-一纸情书" panose="02000503000000000000" pitchFamily="2" charset="-122"/>
              </a:rPr>
              <a:t>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7712BE3-AEA6-452C-B082-1D07047394F3}"/>
              </a:ext>
            </a:extLst>
          </p:cNvPr>
          <p:cNvSpPr txBox="1"/>
          <p:nvPr/>
        </p:nvSpPr>
        <p:spPr>
          <a:xfrm>
            <a:off x="5983289" y="3058547"/>
            <a:ext cx="159375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0" b="1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字体视界-一纸情书" panose="02000503000000000000" pitchFamily="2" charset="-122"/>
                <a:ea typeface="字体视界-一纸情书" panose="02000503000000000000" pitchFamily="2" charset="-122"/>
              </a:rPr>
              <a:t>内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9215B4C9-5855-4037-B277-BB19A30FBF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919" y="246549"/>
            <a:ext cx="1913405" cy="1832652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4A725ED3-56A9-4E41-A427-549AEC2D2ED4}"/>
              </a:ext>
            </a:extLst>
          </p:cNvPr>
          <p:cNvSpPr txBox="1"/>
          <p:nvPr/>
        </p:nvSpPr>
        <p:spPr>
          <a:xfrm>
            <a:off x="4821952" y="3881311"/>
            <a:ext cx="159375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0" b="1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  <a:latin typeface="字体视界-一纸情书" panose="02000503000000000000" pitchFamily="2" charset="-122"/>
                <a:ea typeface="字体视界-一纸情书" panose="02000503000000000000" pitchFamily="2" charset="-122"/>
              </a:rPr>
              <a:t>容</a:t>
            </a: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EC53B64C-3B0A-4BD1-ABEA-2B3E956495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3418" y="2925476"/>
            <a:ext cx="3688582" cy="3986048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4008BBB7-DF7F-4C3D-B1F0-B3E2C97D00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892490"/>
            <a:ext cx="3710432" cy="3986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0194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ïşḷïďé">
            <a:extLst>
              <a:ext uri="{FF2B5EF4-FFF2-40B4-BE49-F238E27FC236}">
                <a16:creationId xmlns:a16="http://schemas.microsoft.com/office/drawing/2014/main" id="{77DB4683-51EE-4AFE-AEEC-519DF64D66B8}"/>
              </a:ext>
            </a:extLst>
          </p:cNvPr>
          <p:cNvGrpSpPr/>
          <p:nvPr/>
        </p:nvGrpSpPr>
        <p:grpSpPr>
          <a:xfrm>
            <a:off x="2133600" y="1200153"/>
            <a:ext cx="7924800" cy="4510815"/>
            <a:chOff x="0" y="0"/>
            <a:chExt cx="12192000" cy="6939726"/>
          </a:xfrm>
        </p:grpSpPr>
        <p:sp>
          <p:nvSpPr>
            <p:cNvPr id="3" name="îṡḻíḍè">
              <a:extLst>
                <a:ext uri="{FF2B5EF4-FFF2-40B4-BE49-F238E27FC236}">
                  <a16:creationId xmlns:a16="http://schemas.microsoft.com/office/drawing/2014/main" id="{07577EA4-55D6-4297-8607-2766CBAA3FC3}"/>
                </a:ext>
              </a:extLst>
            </p:cNvPr>
            <p:cNvSpPr/>
            <p:nvPr/>
          </p:nvSpPr>
          <p:spPr>
            <a:xfrm>
              <a:off x="5137149" y="2694781"/>
              <a:ext cx="958851" cy="1917700"/>
            </a:xfrm>
            <a:custGeom>
              <a:avLst/>
              <a:gdLst>
                <a:gd name="connsiteX0" fmla="*/ 958850 w 958850"/>
                <a:gd name="connsiteY0" fmla="*/ 0 h 1917700"/>
                <a:gd name="connsiteX1" fmla="*/ 958850 w 958850"/>
                <a:gd name="connsiteY1" fmla="*/ 245044 h 1917700"/>
                <a:gd name="connsiteX2" fmla="*/ 245044 w 958850"/>
                <a:gd name="connsiteY2" fmla="*/ 958850 h 1917700"/>
                <a:gd name="connsiteX3" fmla="*/ 958850 w 958850"/>
                <a:gd name="connsiteY3" fmla="*/ 1672656 h 1917700"/>
                <a:gd name="connsiteX4" fmla="*/ 958850 w 958850"/>
                <a:gd name="connsiteY4" fmla="*/ 1917700 h 1917700"/>
                <a:gd name="connsiteX5" fmla="*/ 0 w 958850"/>
                <a:gd name="connsiteY5" fmla="*/ 958850 h 1917700"/>
                <a:gd name="connsiteX6" fmla="*/ 958850 w 958850"/>
                <a:gd name="connsiteY6" fmla="*/ 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8850" h="1917700">
                  <a:moveTo>
                    <a:pt x="958850" y="0"/>
                  </a:moveTo>
                  <a:lnTo>
                    <a:pt x="958850" y="245044"/>
                  </a:lnTo>
                  <a:cubicBezTo>
                    <a:pt x="564626" y="245044"/>
                    <a:pt x="245044" y="564626"/>
                    <a:pt x="245044" y="958850"/>
                  </a:cubicBezTo>
                  <a:cubicBezTo>
                    <a:pt x="245044" y="1353074"/>
                    <a:pt x="564626" y="1672656"/>
                    <a:pt x="958850" y="1672656"/>
                  </a:cubicBezTo>
                  <a:lnTo>
                    <a:pt x="958850" y="1917700"/>
                  </a:lnTo>
                  <a:cubicBezTo>
                    <a:pt x="429292" y="1917700"/>
                    <a:pt x="0" y="1488408"/>
                    <a:pt x="0" y="958850"/>
                  </a:cubicBezTo>
                  <a:cubicBezTo>
                    <a:pt x="0" y="429292"/>
                    <a:pt x="429292" y="0"/>
                    <a:pt x="958850" y="0"/>
                  </a:cubicBezTo>
                  <a:close/>
                </a:path>
              </a:pathLst>
            </a:custGeom>
            <a:solidFill>
              <a:srgbClr val="D2D0B7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sz="1600" dirty="0"/>
            </a:p>
          </p:txBody>
        </p:sp>
        <p:sp>
          <p:nvSpPr>
            <p:cNvPr id="4" name="işļîďê">
              <a:extLst>
                <a:ext uri="{FF2B5EF4-FFF2-40B4-BE49-F238E27FC236}">
                  <a16:creationId xmlns:a16="http://schemas.microsoft.com/office/drawing/2014/main" id="{BC2CBE24-DEBC-46E1-BF5D-4D1CA8979CCD}"/>
                </a:ext>
              </a:extLst>
            </p:cNvPr>
            <p:cNvSpPr/>
            <p:nvPr/>
          </p:nvSpPr>
          <p:spPr>
            <a:xfrm>
              <a:off x="6096000" y="4368006"/>
              <a:ext cx="958850" cy="1917700"/>
            </a:xfrm>
            <a:custGeom>
              <a:avLst/>
              <a:gdLst>
                <a:gd name="connsiteX0" fmla="*/ 0 w 958850"/>
                <a:gd name="connsiteY0" fmla="*/ 0 h 1917700"/>
                <a:gd name="connsiteX1" fmla="*/ 958850 w 958850"/>
                <a:gd name="connsiteY1" fmla="*/ 958850 h 1917700"/>
                <a:gd name="connsiteX2" fmla="*/ 0 w 958850"/>
                <a:gd name="connsiteY2" fmla="*/ 1917700 h 1917700"/>
                <a:gd name="connsiteX3" fmla="*/ 0 w 958850"/>
                <a:gd name="connsiteY3" fmla="*/ 1672656 h 1917700"/>
                <a:gd name="connsiteX4" fmla="*/ 713806 w 958850"/>
                <a:gd name="connsiteY4" fmla="*/ 958850 h 1917700"/>
                <a:gd name="connsiteX5" fmla="*/ 0 w 958850"/>
                <a:gd name="connsiteY5" fmla="*/ 245044 h 1917700"/>
                <a:gd name="connsiteX6" fmla="*/ 0 w 958850"/>
                <a:gd name="connsiteY6" fmla="*/ 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8850" h="1917700">
                  <a:moveTo>
                    <a:pt x="0" y="0"/>
                  </a:moveTo>
                  <a:cubicBezTo>
                    <a:pt x="529558" y="0"/>
                    <a:pt x="958850" y="429292"/>
                    <a:pt x="958850" y="958850"/>
                  </a:cubicBezTo>
                  <a:cubicBezTo>
                    <a:pt x="958850" y="1488408"/>
                    <a:pt x="529558" y="1917700"/>
                    <a:pt x="0" y="1917700"/>
                  </a:cubicBezTo>
                  <a:lnTo>
                    <a:pt x="0" y="1672656"/>
                  </a:lnTo>
                  <a:cubicBezTo>
                    <a:pt x="394224" y="1672656"/>
                    <a:pt x="713806" y="1353074"/>
                    <a:pt x="713806" y="958850"/>
                  </a:cubicBezTo>
                  <a:cubicBezTo>
                    <a:pt x="713806" y="564626"/>
                    <a:pt x="394224" y="245044"/>
                    <a:pt x="0" y="24504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5613C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sz="1600"/>
            </a:p>
          </p:txBody>
        </p:sp>
        <p:sp>
          <p:nvSpPr>
            <p:cNvPr id="5" name="îşliďê">
              <a:extLst>
                <a:ext uri="{FF2B5EF4-FFF2-40B4-BE49-F238E27FC236}">
                  <a16:creationId xmlns:a16="http://schemas.microsoft.com/office/drawing/2014/main" id="{E0A178C4-BC6D-43EE-9555-A5206F0813E1}"/>
                </a:ext>
              </a:extLst>
            </p:cNvPr>
            <p:cNvSpPr/>
            <p:nvPr/>
          </p:nvSpPr>
          <p:spPr>
            <a:xfrm>
              <a:off x="6096000" y="4368006"/>
              <a:ext cx="6096000" cy="245269"/>
            </a:xfrm>
            <a:prstGeom prst="rect">
              <a:avLst/>
            </a:prstGeom>
            <a:solidFill>
              <a:srgbClr val="D2D0B7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 sz="1600"/>
            </a:p>
          </p:txBody>
        </p:sp>
        <p:sp>
          <p:nvSpPr>
            <p:cNvPr id="6" name="îṧḻíďé">
              <a:extLst>
                <a:ext uri="{FF2B5EF4-FFF2-40B4-BE49-F238E27FC236}">
                  <a16:creationId xmlns:a16="http://schemas.microsoft.com/office/drawing/2014/main" id="{F1CC002D-25B7-44D0-9F4B-FC4722540AEB}"/>
                </a:ext>
              </a:extLst>
            </p:cNvPr>
            <p:cNvSpPr/>
            <p:nvPr/>
          </p:nvSpPr>
          <p:spPr>
            <a:xfrm>
              <a:off x="0" y="2694781"/>
              <a:ext cx="6096001" cy="245269"/>
            </a:xfrm>
            <a:prstGeom prst="rect">
              <a:avLst/>
            </a:prstGeom>
            <a:solidFill>
              <a:srgbClr val="90B1AA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 sz="1600"/>
            </a:p>
          </p:txBody>
        </p:sp>
        <p:sp>
          <p:nvSpPr>
            <p:cNvPr id="7" name="íṡļíḑè">
              <a:extLst>
                <a:ext uri="{FF2B5EF4-FFF2-40B4-BE49-F238E27FC236}">
                  <a16:creationId xmlns:a16="http://schemas.microsoft.com/office/drawing/2014/main" id="{A2F2F331-98F1-4EB4-A6DA-8164FE0ED086}"/>
                </a:ext>
              </a:extLst>
            </p:cNvPr>
            <p:cNvSpPr/>
            <p:nvPr/>
          </p:nvSpPr>
          <p:spPr>
            <a:xfrm>
              <a:off x="958851" y="6039643"/>
              <a:ext cx="5137151" cy="245271"/>
            </a:xfrm>
            <a:prstGeom prst="rect">
              <a:avLst/>
            </a:prstGeom>
            <a:solidFill>
              <a:srgbClr val="B5613C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 sz="1600" dirty="0"/>
            </a:p>
          </p:txBody>
        </p:sp>
        <p:sp>
          <p:nvSpPr>
            <p:cNvPr id="8" name="íşļïḋê">
              <a:extLst>
                <a:ext uri="{FF2B5EF4-FFF2-40B4-BE49-F238E27FC236}">
                  <a16:creationId xmlns:a16="http://schemas.microsoft.com/office/drawing/2014/main" id="{CDC3179F-717C-4B41-BFDA-C33DC4CABF55}"/>
                </a:ext>
              </a:extLst>
            </p:cNvPr>
            <p:cNvSpPr/>
            <p:nvPr/>
          </p:nvSpPr>
          <p:spPr>
            <a:xfrm rot="16200000">
              <a:off x="5586557" y="509443"/>
              <a:ext cx="1264156" cy="245269"/>
            </a:xfrm>
            <a:prstGeom prst="rect">
              <a:avLst/>
            </a:prstGeom>
            <a:solidFill>
              <a:srgbClr val="90B1AA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 sz="1600"/>
            </a:p>
          </p:txBody>
        </p:sp>
        <p:sp>
          <p:nvSpPr>
            <p:cNvPr id="9" name="ï$1iḓê">
              <a:extLst>
                <a:ext uri="{FF2B5EF4-FFF2-40B4-BE49-F238E27FC236}">
                  <a16:creationId xmlns:a16="http://schemas.microsoft.com/office/drawing/2014/main" id="{F4236B9E-5729-4797-8D51-35E018918A55}"/>
                </a:ext>
              </a:extLst>
            </p:cNvPr>
            <p:cNvSpPr/>
            <p:nvPr/>
          </p:nvSpPr>
          <p:spPr>
            <a:xfrm rot="16200000">
              <a:off x="672306" y="6407913"/>
              <a:ext cx="818357" cy="245269"/>
            </a:xfrm>
            <a:prstGeom prst="rect">
              <a:avLst/>
            </a:prstGeom>
            <a:solidFill>
              <a:srgbClr val="B5613C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 sz="1600"/>
            </a:p>
          </p:txBody>
        </p:sp>
        <p:sp>
          <p:nvSpPr>
            <p:cNvPr id="10" name="iṩ1ïḍê">
              <a:extLst>
                <a:ext uri="{FF2B5EF4-FFF2-40B4-BE49-F238E27FC236}">
                  <a16:creationId xmlns:a16="http://schemas.microsoft.com/office/drawing/2014/main" id="{3B753686-8E4D-41D4-B484-B73C8891DBCF}"/>
                </a:ext>
              </a:extLst>
            </p:cNvPr>
            <p:cNvSpPr/>
            <p:nvPr/>
          </p:nvSpPr>
          <p:spPr>
            <a:xfrm>
              <a:off x="6096000" y="1022350"/>
              <a:ext cx="958850" cy="1917700"/>
            </a:xfrm>
            <a:custGeom>
              <a:avLst/>
              <a:gdLst>
                <a:gd name="connsiteX0" fmla="*/ 0 w 958850"/>
                <a:gd name="connsiteY0" fmla="*/ 0 h 1917700"/>
                <a:gd name="connsiteX1" fmla="*/ 958850 w 958850"/>
                <a:gd name="connsiteY1" fmla="*/ 958850 h 1917700"/>
                <a:gd name="connsiteX2" fmla="*/ 0 w 958850"/>
                <a:gd name="connsiteY2" fmla="*/ 1917700 h 1917700"/>
                <a:gd name="connsiteX3" fmla="*/ 0 w 958850"/>
                <a:gd name="connsiteY3" fmla="*/ 1672656 h 1917700"/>
                <a:gd name="connsiteX4" fmla="*/ 713806 w 958850"/>
                <a:gd name="connsiteY4" fmla="*/ 958850 h 1917700"/>
                <a:gd name="connsiteX5" fmla="*/ 0 w 958850"/>
                <a:gd name="connsiteY5" fmla="*/ 245044 h 1917700"/>
                <a:gd name="connsiteX6" fmla="*/ 0 w 958850"/>
                <a:gd name="connsiteY6" fmla="*/ 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8850" h="1917700">
                  <a:moveTo>
                    <a:pt x="0" y="0"/>
                  </a:moveTo>
                  <a:cubicBezTo>
                    <a:pt x="529558" y="0"/>
                    <a:pt x="958850" y="429292"/>
                    <a:pt x="958850" y="958850"/>
                  </a:cubicBezTo>
                  <a:cubicBezTo>
                    <a:pt x="958850" y="1488408"/>
                    <a:pt x="529558" y="1917700"/>
                    <a:pt x="0" y="1917700"/>
                  </a:cubicBezTo>
                  <a:lnTo>
                    <a:pt x="0" y="1672656"/>
                  </a:lnTo>
                  <a:cubicBezTo>
                    <a:pt x="394224" y="1672656"/>
                    <a:pt x="713806" y="1353074"/>
                    <a:pt x="713806" y="958850"/>
                  </a:cubicBezTo>
                  <a:cubicBezTo>
                    <a:pt x="713806" y="564626"/>
                    <a:pt x="394224" y="245044"/>
                    <a:pt x="0" y="24504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90B1AA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sz="1600"/>
            </a:p>
          </p:txBody>
        </p:sp>
      </p:grpSp>
      <p:sp>
        <p:nvSpPr>
          <p:cNvPr id="11" name="ïšļîḓe">
            <a:extLst>
              <a:ext uri="{FF2B5EF4-FFF2-40B4-BE49-F238E27FC236}">
                <a16:creationId xmlns:a16="http://schemas.microsoft.com/office/drawing/2014/main" id="{D5E865CE-0957-4009-A7B1-12F9ECFE0BFD}"/>
              </a:ext>
            </a:extLst>
          </p:cNvPr>
          <p:cNvSpPr/>
          <p:nvPr/>
        </p:nvSpPr>
        <p:spPr>
          <a:xfrm>
            <a:off x="5696660" y="2088595"/>
            <a:ext cx="798672" cy="798672"/>
          </a:xfrm>
          <a:prstGeom prst="ellipse">
            <a:avLst/>
          </a:prstGeom>
          <a:solidFill>
            <a:srgbClr val="90B1AA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sz="1600"/>
          </a:p>
        </p:txBody>
      </p:sp>
      <p:sp>
        <p:nvSpPr>
          <p:cNvPr id="12" name="í$ļíďe">
            <a:extLst>
              <a:ext uri="{FF2B5EF4-FFF2-40B4-BE49-F238E27FC236}">
                <a16:creationId xmlns:a16="http://schemas.microsoft.com/office/drawing/2014/main" id="{CDD720F3-EC9B-47C8-B374-77F92213A461}"/>
              </a:ext>
            </a:extLst>
          </p:cNvPr>
          <p:cNvSpPr/>
          <p:nvPr/>
        </p:nvSpPr>
        <p:spPr>
          <a:xfrm>
            <a:off x="5696660" y="3175066"/>
            <a:ext cx="798672" cy="798672"/>
          </a:xfrm>
          <a:prstGeom prst="ellipse">
            <a:avLst/>
          </a:prstGeom>
          <a:solidFill>
            <a:srgbClr val="D2D0B7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sz="1600"/>
          </a:p>
        </p:txBody>
      </p:sp>
      <p:sp>
        <p:nvSpPr>
          <p:cNvPr id="13" name="ïŝľiḋê">
            <a:extLst>
              <a:ext uri="{FF2B5EF4-FFF2-40B4-BE49-F238E27FC236}">
                <a16:creationId xmlns:a16="http://schemas.microsoft.com/office/drawing/2014/main" id="{D449171C-8232-4982-B90C-311E908EBFBC}"/>
              </a:ext>
            </a:extLst>
          </p:cNvPr>
          <p:cNvSpPr/>
          <p:nvPr/>
        </p:nvSpPr>
        <p:spPr>
          <a:xfrm>
            <a:off x="5696660" y="4263269"/>
            <a:ext cx="798672" cy="798672"/>
          </a:xfrm>
          <a:prstGeom prst="ellipse">
            <a:avLst/>
          </a:prstGeom>
          <a:solidFill>
            <a:srgbClr val="B5613C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sz="1600"/>
          </a:p>
        </p:txBody>
      </p:sp>
      <p:pic>
        <p:nvPicPr>
          <p:cNvPr id="27" name="图形 26" descr="森林场景">
            <a:extLst>
              <a:ext uri="{FF2B5EF4-FFF2-40B4-BE49-F238E27FC236}">
                <a16:creationId xmlns:a16="http://schemas.microsoft.com/office/drawing/2014/main" id="{F4627254-8F0C-4EE7-90A0-4572753284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46147" y="4367992"/>
            <a:ext cx="533400" cy="533400"/>
          </a:xfrm>
          <a:prstGeom prst="rect">
            <a:avLst/>
          </a:prstGeom>
        </p:spPr>
      </p:pic>
      <p:pic>
        <p:nvPicPr>
          <p:cNvPr id="29" name="图形 28" descr="高速公路场景">
            <a:extLst>
              <a:ext uri="{FF2B5EF4-FFF2-40B4-BE49-F238E27FC236}">
                <a16:creationId xmlns:a16="http://schemas.microsoft.com/office/drawing/2014/main" id="{302BBD24-4456-4878-B09B-D9FF51F2EF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65284" y="2148887"/>
            <a:ext cx="542342" cy="542342"/>
          </a:xfrm>
          <a:prstGeom prst="rect">
            <a:avLst/>
          </a:prstGeom>
        </p:spPr>
      </p:pic>
      <p:pic>
        <p:nvPicPr>
          <p:cNvPr id="31" name="图形 30" descr="谷物">
            <a:extLst>
              <a:ext uri="{FF2B5EF4-FFF2-40B4-BE49-F238E27FC236}">
                <a16:creationId xmlns:a16="http://schemas.microsoft.com/office/drawing/2014/main" id="{4E7BEA58-B925-462C-9D85-DB6AFB2BBAD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814054" y="3266221"/>
            <a:ext cx="597587" cy="597587"/>
          </a:xfrm>
          <a:prstGeom prst="rect">
            <a:avLst/>
          </a:prstGeom>
        </p:spPr>
      </p:pic>
      <p:sp>
        <p:nvSpPr>
          <p:cNvPr id="32" name="iś1iḓe">
            <a:extLst>
              <a:ext uri="{FF2B5EF4-FFF2-40B4-BE49-F238E27FC236}">
                <a16:creationId xmlns:a16="http://schemas.microsoft.com/office/drawing/2014/main" id="{9155A982-9944-460D-9A34-BA9B9D535F26}"/>
              </a:ext>
            </a:extLst>
          </p:cNvPr>
          <p:cNvSpPr txBox="1"/>
          <p:nvPr/>
        </p:nvSpPr>
        <p:spPr>
          <a:xfrm>
            <a:off x="6917585" y="3329273"/>
            <a:ext cx="2694697" cy="623793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600" dirty="0">
                <a:solidFill>
                  <a:sysClr val="windowText" lastClr="000000"/>
                </a:solidFill>
              </a:rPr>
              <a:t>请输入您需要的内容</a:t>
            </a:r>
          </a:p>
        </p:txBody>
      </p:sp>
      <p:sp>
        <p:nvSpPr>
          <p:cNvPr id="33" name="îṩḻíḑe">
            <a:extLst>
              <a:ext uri="{FF2B5EF4-FFF2-40B4-BE49-F238E27FC236}">
                <a16:creationId xmlns:a16="http://schemas.microsoft.com/office/drawing/2014/main" id="{AE094BE0-5A5D-499C-8E5F-61316F9F75D0}"/>
              </a:ext>
            </a:extLst>
          </p:cNvPr>
          <p:cNvSpPr/>
          <p:nvPr/>
        </p:nvSpPr>
        <p:spPr>
          <a:xfrm>
            <a:off x="6917584" y="2860125"/>
            <a:ext cx="2694697" cy="436341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/>
          <a:p>
            <a:pPr algn="ctr">
              <a:defRPr/>
            </a:pPr>
            <a:r>
              <a:rPr lang="zh-CN" altLang="en-US" b="1" dirty="0">
                <a:latin typeface="+mj-ea"/>
                <a:ea typeface="+mj-ea"/>
              </a:rPr>
              <a:t>在此处编辑标题</a:t>
            </a:r>
          </a:p>
        </p:txBody>
      </p:sp>
      <p:sp>
        <p:nvSpPr>
          <p:cNvPr id="34" name="iś1iḓe">
            <a:extLst>
              <a:ext uri="{FF2B5EF4-FFF2-40B4-BE49-F238E27FC236}">
                <a16:creationId xmlns:a16="http://schemas.microsoft.com/office/drawing/2014/main" id="{3B9BA51B-1549-4105-A79C-C6EF84277AE9}"/>
              </a:ext>
            </a:extLst>
          </p:cNvPr>
          <p:cNvSpPr txBox="1"/>
          <p:nvPr/>
        </p:nvSpPr>
        <p:spPr>
          <a:xfrm>
            <a:off x="2548594" y="4423269"/>
            <a:ext cx="2694697" cy="623793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600" dirty="0">
                <a:solidFill>
                  <a:sysClr val="windowText" lastClr="000000"/>
                </a:solidFill>
              </a:rPr>
              <a:t>请输入您需要的内容</a:t>
            </a:r>
          </a:p>
        </p:txBody>
      </p:sp>
      <p:sp>
        <p:nvSpPr>
          <p:cNvPr id="35" name="îṩḻíḑe">
            <a:extLst>
              <a:ext uri="{FF2B5EF4-FFF2-40B4-BE49-F238E27FC236}">
                <a16:creationId xmlns:a16="http://schemas.microsoft.com/office/drawing/2014/main" id="{E54A6C24-42D5-4F60-A597-B3641C4AC4CB}"/>
              </a:ext>
            </a:extLst>
          </p:cNvPr>
          <p:cNvSpPr/>
          <p:nvPr/>
        </p:nvSpPr>
        <p:spPr>
          <a:xfrm>
            <a:off x="2513027" y="3953066"/>
            <a:ext cx="2694697" cy="436341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/>
          <a:p>
            <a:pPr algn="ctr">
              <a:defRPr/>
            </a:pPr>
            <a:r>
              <a:rPr lang="zh-CN" altLang="en-US" b="1" dirty="0">
                <a:latin typeface="+mj-ea"/>
                <a:ea typeface="+mj-ea"/>
              </a:rPr>
              <a:t>在此处编辑标题</a:t>
            </a:r>
          </a:p>
        </p:txBody>
      </p:sp>
      <p:sp>
        <p:nvSpPr>
          <p:cNvPr id="36" name="iś1iḓe">
            <a:extLst>
              <a:ext uri="{FF2B5EF4-FFF2-40B4-BE49-F238E27FC236}">
                <a16:creationId xmlns:a16="http://schemas.microsoft.com/office/drawing/2014/main" id="{8D63A5F4-8C95-4C33-946C-AAFADA3C26C0}"/>
              </a:ext>
            </a:extLst>
          </p:cNvPr>
          <p:cNvSpPr txBox="1"/>
          <p:nvPr/>
        </p:nvSpPr>
        <p:spPr>
          <a:xfrm>
            <a:off x="2615278" y="2162548"/>
            <a:ext cx="2694697" cy="623793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600" dirty="0">
                <a:solidFill>
                  <a:sysClr val="windowText" lastClr="000000"/>
                </a:solidFill>
              </a:rPr>
              <a:t>请输入您需要的内容</a:t>
            </a:r>
          </a:p>
        </p:txBody>
      </p:sp>
      <p:sp>
        <p:nvSpPr>
          <p:cNvPr id="37" name="îṩḻíḑe">
            <a:extLst>
              <a:ext uri="{FF2B5EF4-FFF2-40B4-BE49-F238E27FC236}">
                <a16:creationId xmlns:a16="http://schemas.microsoft.com/office/drawing/2014/main" id="{E204D906-E290-4052-9A18-BD1A12489A33}"/>
              </a:ext>
            </a:extLst>
          </p:cNvPr>
          <p:cNvSpPr/>
          <p:nvPr/>
        </p:nvSpPr>
        <p:spPr>
          <a:xfrm>
            <a:off x="2579711" y="1692345"/>
            <a:ext cx="2694697" cy="436341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/>
          <a:p>
            <a:pPr algn="ctr">
              <a:defRPr/>
            </a:pPr>
            <a:r>
              <a:rPr lang="zh-CN" altLang="en-US" b="1" dirty="0">
                <a:latin typeface="+mj-ea"/>
                <a:ea typeface="+mj-ea"/>
              </a:rPr>
              <a:t>在此处编辑标题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AACB139F-8731-4A88-A6C0-EA7D42E03E03}"/>
              </a:ext>
            </a:extLst>
          </p:cNvPr>
          <p:cNvSpPr/>
          <p:nvPr/>
        </p:nvSpPr>
        <p:spPr>
          <a:xfrm>
            <a:off x="-19889" y="-7680"/>
            <a:ext cx="12211889" cy="785124"/>
          </a:xfrm>
          <a:prstGeom prst="rect">
            <a:avLst/>
          </a:prstGeom>
          <a:solidFill>
            <a:srgbClr val="DFDEC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76C4C09C-FA19-4474-B1E2-D78569A696B7}"/>
              </a:ext>
            </a:extLst>
          </p:cNvPr>
          <p:cNvSpPr txBox="1"/>
          <p:nvPr/>
        </p:nvSpPr>
        <p:spPr>
          <a:xfrm>
            <a:off x="1008098" y="62087"/>
            <a:ext cx="58958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汉仪游园体W" panose="00020600040101010101" pitchFamily="18" charset="-122"/>
                <a:ea typeface="汉仪游园体W" panose="00020600040101010101" pitchFamily="18" charset="-122"/>
              </a:rPr>
              <a:t>请输入标题内容</a:t>
            </a:r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id="{DEAC0512-9020-46B0-ACC2-20B0574E6C56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77" y="-40972"/>
            <a:ext cx="1008098" cy="850665"/>
          </a:xfrm>
          <a:prstGeom prst="rect">
            <a:avLst/>
          </a:pr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02CE6A8E-D487-4306-AF4A-68BD9BF51D6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1102" y="4907177"/>
            <a:ext cx="2011208" cy="482047"/>
          </a:xfrm>
          <a:prstGeom prst="rect">
            <a:avLst/>
          </a:prstGeom>
        </p:spPr>
      </p:pic>
      <p:pic>
        <p:nvPicPr>
          <p:cNvPr id="60" name="图片 59">
            <a:extLst>
              <a:ext uri="{FF2B5EF4-FFF2-40B4-BE49-F238E27FC236}">
                <a16:creationId xmlns:a16="http://schemas.microsoft.com/office/drawing/2014/main" id="{02AD672B-33C9-4D19-B6B4-D2D8A98EDBF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90289"/>
            <a:ext cx="1689826" cy="1197209"/>
          </a:xfrm>
          <a:prstGeom prst="rect">
            <a:avLst/>
          </a:prstGeom>
        </p:spPr>
      </p:pic>
      <p:pic>
        <p:nvPicPr>
          <p:cNvPr id="61" name="图片 60">
            <a:extLst>
              <a:ext uri="{FF2B5EF4-FFF2-40B4-BE49-F238E27FC236}">
                <a16:creationId xmlns:a16="http://schemas.microsoft.com/office/drawing/2014/main" id="{4440C62B-96C9-4FEA-80F0-401145A17E2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9692" y="4835248"/>
            <a:ext cx="4002427" cy="1181250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id="{BF887869-5085-4776-8A62-D8B4C19C484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0228" y="889276"/>
            <a:ext cx="2011208" cy="482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53282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5162727"/>
  <p:tag name="MH_LIBRARY" val="GRAPHIC"/>
  <p:tag name="MH_TYPE" val="Other"/>
  <p:tag name="MH_ORDER" val="1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5162727"/>
  <p:tag name="MH_LIBRARY" val="GRAPHIC"/>
  <p:tag name="MH_TYPE" val="Other"/>
  <p:tag name="MH_ORDER" val="1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459</TotalTime>
  <Words>239</Words>
  <Application>Microsoft Office PowerPoint</Application>
  <PresentationFormat>宽屏</PresentationFormat>
  <Paragraphs>66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微软雅黑</vt:lpstr>
      <vt:lpstr>等线</vt:lpstr>
      <vt:lpstr>等线 Light</vt:lpstr>
      <vt:lpstr>汉仪游园体W</vt:lpstr>
      <vt:lpstr>汉仪北魏写经W</vt:lpstr>
      <vt:lpstr>微软雅黑 Light</vt:lpstr>
      <vt:lpstr>楷体</vt:lpstr>
      <vt:lpstr>字体视界-花样手写字体</vt:lpstr>
      <vt:lpstr>Calibri</vt:lpstr>
      <vt:lpstr>Agency FB</vt:lpstr>
      <vt:lpstr>字体视界-一纸情书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zym0729a@163.com</dc:creator>
  <cp:lastModifiedBy>zym0729a@163.com</cp:lastModifiedBy>
  <cp:revision>38</cp:revision>
  <dcterms:created xsi:type="dcterms:W3CDTF">2021-05-26T05:06:29Z</dcterms:created>
  <dcterms:modified xsi:type="dcterms:W3CDTF">2021-06-07T06:05:26Z</dcterms:modified>
</cp:coreProperties>
</file>